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326" r:id="rId2"/>
    <p:sldId id="256" r:id="rId3"/>
    <p:sldId id="257" r:id="rId4"/>
    <p:sldId id="272" r:id="rId5"/>
    <p:sldId id="289" r:id="rId6"/>
    <p:sldId id="261" r:id="rId7"/>
    <p:sldId id="298" r:id="rId8"/>
    <p:sldId id="299" r:id="rId9"/>
    <p:sldId id="266" r:id="rId10"/>
    <p:sldId id="258" r:id="rId11"/>
    <p:sldId id="292" r:id="rId12"/>
    <p:sldId id="309" r:id="rId13"/>
    <p:sldId id="310" r:id="rId14"/>
    <p:sldId id="290" r:id="rId15"/>
    <p:sldId id="291" r:id="rId16"/>
    <p:sldId id="300" r:id="rId17"/>
    <p:sldId id="311" r:id="rId18"/>
    <p:sldId id="301" r:id="rId19"/>
    <p:sldId id="306" r:id="rId20"/>
    <p:sldId id="305" r:id="rId21"/>
    <p:sldId id="308" r:id="rId22"/>
    <p:sldId id="307" r:id="rId23"/>
    <p:sldId id="304" r:id="rId24"/>
    <p:sldId id="303" r:id="rId25"/>
    <p:sldId id="293" r:id="rId26"/>
    <p:sldId id="295" r:id="rId27"/>
    <p:sldId id="296" r:id="rId28"/>
    <p:sldId id="297" r:id="rId29"/>
    <p:sldId id="312" r:id="rId30"/>
    <p:sldId id="313" r:id="rId31"/>
    <p:sldId id="314" r:id="rId32"/>
  </p:sldIdLst>
  <p:sldSz cx="9144000" cy="6858000" type="screen4x3"/>
  <p:notesSz cx="6797675" cy="9926638"/>
  <p:defaultTextStyle>
    <a:defPPr>
      <a:defRPr lang="es-E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a García Escobar" initials="CGE" lastIdx="3" clrIdx="0"/>
  <p:cmAuthor id="2" name="Anyela Andrea Olarte Lozada" initials="AAOL" lastIdx="1" clrIdx="1">
    <p:extLst>
      <p:ext uri="{19B8F6BF-5375-455C-9EA6-DF929625EA0E}">
        <p15:presenceInfo xmlns:p15="http://schemas.microsoft.com/office/powerpoint/2012/main" userId="S-1-5-21-4065480180-1548876983-3328378731-1046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A2B3"/>
    <a:srgbClr val="814E7E"/>
    <a:srgbClr val="E3C620"/>
    <a:srgbClr val="8CC63D"/>
    <a:srgbClr val="4F5C6F"/>
    <a:srgbClr val="01ACCA"/>
    <a:srgbClr val="FF9801"/>
    <a:srgbClr val="8CC63E"/>
    <a:srgbClr val="F05235"/>
    <a:srgbClr val="90CC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Estilo medio 3 - Énfasis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Estilo medio 4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Estilo medio 4 - Énfasis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Estilo oscuro 1 - Énfasis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269D01E-BC32-4049-B463-5C60D7B0CCD2}" styleName="Estilo temático 2 - Énfasis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Estilo oscuro 1 - Énfasis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81" autoAdjust="0"/>
    <p:restoredTop sz="95501" autoAdjust="0"/>
  </p:normalViewPr>
  <p:slideViewPr>
    <p:cSldViewPr snapToGrid="0" snapToObjects="1">
      <p:cViewPr varScale="1">
        <p:scale>
          <a:sx n="107" d="100"/>
          <a:sy n="107" d="100"/>
        </p:scale>
        <p:origin x="270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90" d="100"/>
          <a:sy n="90" d="100"/>
        </p:scale>
        <p:origin x="-3320" y="-128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s-CO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AA9C493-E8E7-4CFA-9902-7852C4261492}" type="datetimeFigureOut">
              <a:rPr lang="es-CO"/>
              <a:pPr>
                <a:defRPr/>
              </a:pPr>
              <a:t>27/05/2022</a:t>
            </a:fld>
            <a:endParaRPr lang="es-CO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CO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  <a:endParaRPr lang="es-CO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s-CO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2EA464C-0B58-4607-A1D6-D8566F0D762B}" type="slidenum">
              <a:rPr lang="es-CO" altLang="es-CO"/>
              <a:pPr>
                <a:defRPr/>
              </a:pPr>
              <a:t>‹Nº›</a:t>
            </a:fld>
            <a:endParaRPr lang="es-CO" altLang="es-CO" dirty="0"/>
          </a:p>
        </p:txBody>
      </p:sp>
    </p:spTree>
    <p:extLst>
      <p:ext uri="{BB962C8B-B14F-4D97-AF65-F5344CB8AC3E}">
        <p14:creationId xmlns:p14="http://schemas.microsoft.com/office/powerpoint/2010/main" val="21067218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713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306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92a1ad2113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92a1ad2113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929290261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929290261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615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967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744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3C0402B2-E7DF-4259-802C-48B7F5B5E9C8}" type="datetimeFigureOut">
              <a:rPr lang="es-ES" altLang="es-CO"/>
              <a:pPr>
                <a:defRPr/>
              </a:pPr>
              <a:t>27/05/2022</a:t>
            </a:fld>
            <a:endParaRPr lang="es-ES" alt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9F93093D-DEC9-4761-A478-5CD4F5B4ED2A}" type="slidenum">
              <a:rPr lang="es-ES" altLang="es-CO"/>
              <a:pPr>
                <a:defRPr/>
              </a:pPr>
              <a:t>‹Nº›</a:t>
            </a:fld>
            <a:endParaRPr lang="es-ES" altLang="es-CO" dirty="0"/>
          </a:p>
        </p:txBody>
      </p:sp>
    </p:spTree>
    <p:extLst>
      <p:ext uri="{BB962C8B-B14F-4D97-AF65-F5344CB8AC3E}">
        <p14:creationId xmlns:p14="http://schemas.microsoft.com/office/powerpoint/2010/main" val="2011956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s-CO" smtClean="0"/>
              <a:pPr algn="r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5548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CA0598F-E258-4F6B-BFEA-BD401AD929D5}" type="datetimeFigureOut">
              <a:rPr lang="es-ES" altLang="es-CO"/>
              <a:pPr>
                <a:defRPr/>
              </a:pPr>
              <a:t>27/05/2022</a:t>
            </a:fld>
            <a:endParaRPr lang="es-ES" alt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778557E8-D802-41CE-9BAD-D43F8E6ECA93}" type="slidenum">
              <a:rPr lang="es-ES" altLang="es-CO"/>
              <a:pPr>
                <a:defRPr/>
              </a:pPr>
              <a:t>‹Nº›</a:t>
            </a:fld>
            <a:endParaRPr lang="es-ES" altLang="es-CO" dirty="0"/>
          </a:p>
        </p:txBody>
      </p:sp>
    </p:spTree>
    <p:extLst>
      <p:ext uri="{BB962C8B-B14F-4D97-AF65-F5344CB8AC3E}">
        <p14:creationId xmlns:p14="http://schemas.microsoft.com/office/powerpoint/2010/main" val="1484669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36F6A2F-F9C6-4692-BB18-C14C69C16166}" type="datetimeFigureOut">
              <a:rPr lang="es-ES" altLang="es-CO"/>
              <a:pPr>
                <a:defRPr/>
              </a:pPr>
              <a:t>27/05/2022</a:t>
            </a:fld>
            <a:endParaRPr lang="es-ES" alt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FA4F49C1-9F38-419C-9128-4E1E961B1FF3}" type="slidenum">
              <a:rPr lang="es-ES" altLang="es-CO"/>
              <a:pPr>
                <a:defRPr/>
              </a:pPr>
              <a:t>‹Nº›</a:t>
            </a:fld>
            <a:endParaRPr lang="es-ES" altLang="es-CO" dirty="0"/>
          </a:p>
        </p:txBody>
      </p:sp>
    </p:spTree>
    <p:extLst>
      <p:ext uri="{BB962C8B-B14F-4D97-AF65-F5344CB8AC3E}">
        <p14:creationId xmlns:p14="http://schemas.microsoft.com/office/powerpoint/2010/main" val="3641711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CF2B00F0-2468-43E8-8F2E-FEE97AB8A083}" type="datetimeFigureOut">
              <a:rPr lang="es-ES" altLang="es-CO"/>
              <a:pPr>
                <a:defRPr/>
              </a:pPr>
              <a:t>27/05/2022</a:t>
            </a:fld>
            <a:endParaRPr lang="es-ES" altLang="es-CO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91ED8826-0DE0-477F-A75D-12315B5BFD63}" type="slidenum">
              <a:rPr lang="es-ES" altLang="es-CO"/>
              <a:pPr>
                <a:defRPr/>
              </a:pPr>
              <a:t>‹Nº›</a:t>
            </a:fld>
            <a:endParaRPr lang="es-ES" altLang="es-CO" dirty="0"/>
          </a:p>
        </p:txBody>
      </p:sp>
    </p:spTree>
    <p:extLst>
      <p:ext uri="{BB962C8B-B14F-4D97-AF65-F5344CB8AC3E}">
        <p14:creationId xmlns:p14="http://schemas.microsoft.com/office/powerpoint/2010/main" val="3007109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44169436-CFD6-4B6A-B730-94BFB238D8E0}" type="datetimeFigureOut">
              <a:rPr lang="es-ES" altLang="es-CO"/>
              <a:pPr>
                <a:defRPr/>
              </a:pPr>
              <a:t>27/05/2022</a:t>
            </a:fld>
            <a:endParaRPr lang="es-ES" altLang="es-CO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8445FA86-652F-4E65-961A-60009B501DD5}" type="slidenum">
              <a:rPr lang="es-ES" altLang="es-CO"/>
              <a:pPr>
                <a:defRPr/>
              </a:pPr>
              <a:t>‹Nº›</a:t>
            </a:fld>
            <a:endParaRPr lang="es-ES" altLang="es-CO" dirty="0"/>
          </a:p>
        </p:txBody>
      </p:sp>
    </p:spTree>
    <p:extLst>
      <p:ext uri="{BB962C8B-B14F-4D97-AF65-F5344CB8AC3E}">
        <p14:creationId xmlns:p14="http://schemas.microsoft.com/office/powerpoint/2010/main" val="1827071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DD07511C-2DC7-4252-B0F5-6DB760652DA8}" type="datetimeFigureOut">
              <a:rPr lang="es-ES" altLang="es-CO"/>
              <a:pPr>
                <a:defRPr/>
              </a:pPr>
              <a:t>27/05/2022</a:t>
            </a:fld>
            <a:endParaRPr lang="es-ES" altLang="es-CO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79F50247-BE07-4882-9464-D6035E738FF8}" type="slidenum">
              <a:rPr lang="es-ES" altLang="es-CO"/>
              <a:pPr>
                <a:defRPr/>
              </a:pPr>
              <a:t>‹Nº›</a:t>
            </a:fld>
            <a:endParaRPr lang="es-ES" altLang="es-CO" dirty="0"/>
          </a:p>
        </p:txBody>
      </p:sp>
    </p:spTree>
    <p:extLst>
      <p:ext uri="{BB962C8B-B14F-4D97-AF65-F5344CB8AC3E}">
        <p14:creationId xmlns:p14="http://schemas.microsoft.com/office/powerpoint/2010/main" val="3195560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9B91A27-854E-4B6D-B10E-BF5DFDC198F1}" type="datetimeFigureOut">
              <a:rPr lang="es-ES" altLang="es-CO"/>
              <a:pPr>
                <a:defRPr/>
              </a:pPr>
              <a:t>27/05/2022</a:t>
            </a:fld>
            <a:endParaRPr lang="es-ES" alt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1BABE41F-EA43-480B-BEF6-C0D38A117C40}" type="slidenum">
              <a:rPr lang="es-ES" altLang="es-CO"/>
              <a:pPr>
                <a:defRPr/>
              </a:pPr>
              <a:t>‹Nº›</a:t>
            </a:fld>
            <a:endParaRPr lang="es-ES" altLang="es-CO" dirty="0"/>
          </a:p>
        </p:txBody>
      </p:sp>
    </p:spTree>
    <p:extLst>
      <p:ext uri="{BB962C8B-B14F-4D97-AF65-F5344CB8AC3E}">
        <p14:creationId xmlns:p14="http://schemas.microsoft.com/office/powerpoint/2010/main" val="3503362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F7C92914-C3C1-49B2-B63D-E562D4F8A961}" type="datetimeFigureOut">
              <a:rPr lang="es-ES" altLang="es-CO"/>
              <a:pPr>
                <a:defRPr/>
              </a:pPr>
              <a:t>27/05/2022</a:t>
            </a:fld>
            <a:endParaRPr lang="es-ES" altLang="es-CO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61D8347F-C199-4FF7-992C-F8080E64E59C}" type="slidenum">
              <a:rPr lang="es-ES" altLang="es-CO"/>
              <a:pPr>
                <a:defRPr/>
              </a:pPr>
              <a:t>‹Nº›</a:t>
            </a:fld>
            <a:endParaRPr lang="es-ES" altLang="es-CO" dirty="0"/>
          </a:p>
        </p:txBody>
      </p:sp>
    </p:spTree>
    <p:extLst>
      <p:ext uri="{BB962C8B-B14F-4D97-AF65-F5344CB8AC3E}">
        <p14:creationId xmlns:p14="http://schemas.microsoft.com/office/powerpoint/2010/main" val="1935971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FCF0E68A-3EED-47FF-9726-5D7B1E8517CF}" type="datetimeFigureOut">
              <a:rPr lang="es-ES" altLang="es-CO"/>
              <a:pPr>
                <a:defRPr/>
              </a:pPr>
              <a:t>27/05/2022</a:t>
            </a:fld>
            <a:endParaRPr lang="es-ES" altLang="es-CO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fld id="{28A125C8-8485-46EF-B553-939A4A834C61}" type="slidenum">
              <a:rPr lang="es-ES" altLang="es-CO"/>
              <a:pPr>
                <a:defRPr/>
              </a:pPr>
              <a:t>‹Nº›</a:t>
            </a:fld>
            <a:endParaRPr lang="es-ES" altLang="es-CO" dirty="0"/>
          </a:p>
        </p:txBody>
      </p:sp>
    </p:spTree>
    <p:extLst>
      <p:ext uri="{BB962C8B-B14F-4D97-AF65-F5344CB8AC3E}">
        <p14:creationId xmlns:p14="http://schemas.microsoft.com/office/powerpoint/2010/main" val="3893825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lantilla 2019-02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97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95" r:id="rId1"/>
    <p:sldLayoutId id="2147484496" r:id="rId2"/>
    <p:sldLayoutId id="2147484497" r:id="rId3"/>
    <p:sldLayoutId id="2147484498" r:id="rId4"/>
    <p:sldLayoutId id="2147484499" r:id="rId5"/>
    <p:sldLayoutId id="2147484500" r:id="rId6"/>
    <p:sldLayoutId id="2147484501" r:id="rId7"/>
    <p:sldLayoutId id="2147484502" r:id="rId8"/>
    <p:sldLayoutId id="2147484503" r:id="rId9"/>
    <p:sldLayoutId id="2147484504" r:id="rId10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MS PGothic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MS P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MS P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MS P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MS PGothic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MS PGothic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47QhhcqiuQM?feature=oembed" TargetMode="External"/><Relationship Id="rId4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TWKkEPGVfZQ?feature=oembed" TargetMode="External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rduino.cc/" TargetMode="Externa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lantilla 2019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" y="0"/>
            <a:ext cx="9141970" cy="685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85483" y="569512"/>
            <a:ext cx="8536656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>
              <a:buSzPts val="3200"/>
            </a:pPr>
            <a:r>
              <a:rPr lang="es-CO" sz="4000" b="1" dirty="0">
                <a:solidFill>
                  <a:schemeClr val="bg1"/>
                </a:solidFill>
                <a:latin typeface="+mj-lt"/>
                <a:ea typeface="Fira Sans SemiBold"/>
                <a:cs typeface="Fira Sans SemiBold"/>
                <a:sym typeface="Fira Sans SemiBold"/>
              </a:rPr>
              <a:t>Prototipo de Sistema de Gestión Agrícola Sobre IoT Para una Finca de Uvero(Umbita, Boyacá).</a:t>
            </a:r>
            <a:endParaRPr lang="es-CO" sz="4000" b="1" dirty="0">
              <a:solidFill>
                <a:schemeClr val="bg1"/>
              </a:solidFill>
              <a:highlight>
                <a:srgbClr val="FFFFFF"/>
              </a:highlight>
              <a:latin typeface="+mj-lt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4" name="Google Shape;165;p13">
            <a:extLst>
              <a:ext uri="{FF2B5EF4-FFF2-40B4-BE49-F238E27FC236}">
                <a16:creationId xmlns:a16="http://schemas.microsoft.com/office/drawing/2014/main" id="{248F3085-0401-51E6-9491-E675FE554F87}"/>
              </a:ext>
            </a:extLst>
          </p:cNvPr>
          <p:cNvSpPr txBox="1"/>
          <p:nvPr/>
        </p:nvSpPr>
        <p:spPr>
          <a:xfrm>
            <a:off x="6471883" y="2675444"/>
            <a:ext cx="2301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TeleDomoFarm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solidFill>
                <a:schemeClr val="bg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Juan Pablo Guerra Porras 67000081</a:t>
            </a:r>
          </a:p>
        </p:txBody>
      </p:sp>
      <p:sp>
        <p:nvSpPr>
          <p:cNvPr id="5" name="Google Shape;165;p13">
            <a:extLst>
              <a:ext uri="{FF2B5EF4-FFF2-40B4-BE49-F238E27FC236}">
                <a16:creationId xmlns:a16="http://schemas.microsoft.com/office/drawing/2014/main" id="{37698CD3-68B7-71CE-A7DE-46A5C53005BF}"/>
              </a:ext>
            </a:extLst>
          </p:cNvPr>
          <p:cNvSpPr txBox="1"/>
          <p:nvPr/>
        </p:nvSpPr>
        <p:spPr>
          <a:xfrm>
            <a:off x="3742569" y="4325184"/>
            <a:ext cx="2301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50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Asesor de trabajo Ing. Henry Zarate Ceballos. </a:t>
            </a:r>
          </a:p>
        </p:txBody>
      </p:sp>
    </p:spTree>
    <p:extLst>
      <p:ext uri="{BB962C8B-B14F-4D97-AF65-F5344CB8AC3E}">
        <p14:creationId xmlns:p14="http://schemas.microsoft.com/office/powerpoint/2010/main" val="1578210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126872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Beneficios de IoT y Domotica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0" name="Picture 2" descr="Arquitectura IoT modular">
            <a:extLst>
              <a:ext uri="{FF2B5EF4-FFF2-40B4-BE49-F238E27FC236}">
                <a16:creationId xmlns:a16="http://schemas.microsoft.com/office/drawing/2014/main" id="{797D15B3-B2D9-772C-620E-1EA8DB6DC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917" y="1731725"/>
            <a:ext cx="6715125" cy="37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ángulo 110">
            <a:extLst>
              <a:ext uri="{FF2B5EF4-FFF2-40B4-BE49-F238E27FC236}">
                <a16:creationId xmlns:a16="http://schemas.microsoft.com/office/drawing/2014/main" id="{5732F23A-7640-A9A6-8470-FC1C7581D197}"/>
              </a:ext>
            </a:extLst>
          </p:cNvPr>
          <p:cNvSpPr/>
          <p:nvPr/>
        </p:nvSpPr>
        <p:spPr>
          <a:xfrm>
            <a:off x="2803880" y="5631418"/>
            <a:ext cx="4315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Figura</a:t>
            </a:r>
            <a:r>
              <a:rPr lang="en-US" dirty="0"/>
              <a:t> 7.http://www.ccapitalia.net/?p=1809</a:t>
            </a:r>
          </a:p>
        </p:txBody>
      </p:sp>
      <p:pic>
        <p:nvPicPr>
          <p:cNvPr id="112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1D4B6952-F598-78D9-08C1-F08A3325F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20" y="85725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20" y="85725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5C3241A1-28F7-7008-D5BE-E822DC9C679D}"/>
              </a:ext>
            </a:extLst>
          </p:cNvPr>
          <p:cNvGrpSpPr/>
          <p:nvPr/>
        </p:nvGrpSpPr>
        <p:grpSpPr>
          <a:xfrm>
            <a:off x="2046974" y="1834403"/>
            <a:ext cx="6031160" cy="3742356"/>
            <a:chOff x="2295525" y="1273838"/>
            <a:chExt cx="7626571" cy="4757066"/>
          </a:xfrm>
        </p:grpSpPr>
        <p:pic>
          <p:nvPicPr>
            <p:cNvPr id="10" name="Picture 1">
              <a:extLst>
                <a:ext uri="{FF2B5EF4-FFF2-40B4-BE49-F238E27FC236}">
                  <a16:creationId xmlns:a16="http://schemas.microsoft.com/office/drawing/2014/main" id="{6C3F312F-132E-6506-A634-BF6F58BFC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5525" y="1273838"/>
              <a:ext cx="5400675" cy="437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CD2213FA-81FC-3300-F3B1-C38BE7099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304" y="5717922"/>
              <a:ext cx="4451792" cy="312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just" defTabSz="914400"/>
              <a:r>
                <a:rPr lang="es-ES" altLang="en-US" sz="1000" b="1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Fuente: </a:t>
              </a:r>
              <a:r>
                <a:rPr lang="es-ES" altLang="en-US" sz="1000" i="1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Blog de </a:t>
              </a:r>
              <a:r>
                <a:rPr lang="es-E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(Garc</a:t>
              </a:r>
              <a:r>
                <a:rPr lang="es-ES" altLang="en-US" sz="1000" dirty="0">
                  <a:solidFill>
                    <a:srgbClr val="000000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í</a:t>
              </a:r>
              <a:r>
                <a:rPr lang="es-ES" altLang="en-US" sz="1000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a, 1993)</a:t>
              </a:r>
              <a:r>
                <a:rPr lang="es-ES" altLang="en-US" sz="1000" i="1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Tecnolog</a:t>
              </a:r>
              <a:r>
                <a:rPr lang="es-ES" altLang="en-US" sz="1000" i="1" dirty="0">
                  <a:solidFill>
                    <a:srgbClr val="000000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í</a:t>
              </a:r>
              <a:r>
                <a:rPr lang="es-ES" altLang="en-US" sz="1000" i="1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as Inform</a:t>
              </a:r>
              <a:r>
                <a:rPr lang="es-ES" altLang="en-US" sz="1000" i="1" dirty="0">
                  <a:solidFill>
                    <a:srgbClr val="000000"/>
                  </a:solidFill>
                  <a:ea typeface="Calibri" panose="020F0502020204030204" pitchFamily="34" charset="0"/>
                  <a:cs typeface="Arial" panose="020B0604020202020204" pitchFamily="34" charset="0"/>
                </a:rPr>
                <a:t>á</a:t>
              </a:r>
              <a:r>
                <a:rPr lang="es-ES" altLang="en-US" sz="1000" i="1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ticas. </a:t>
              </a:r>
              <a:endParaRPr lang="es-ES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2" name="Google Shape;2116;p23">
            <a:extLst>
              <a:ext uri="{FF2B5EF4-FFF2-40B4-BE49-F238E27FC236}">
                <a16:creationId xmlns:a16="http://schemas.microsoft.com/office/drawing/2014/main" id="{1F4F3020-9F6B-4682-568A-E9319D1A06F1}"/>
              </a:ext>
            </a:extLst>
          </p:cNvPr>
          <p:cNvSpPr txBox="1"/>
          <p:nvPr/>
        </p:nvSpPr>
        <p:spPr>
          <a:xfrm>
            <a:off x="2117224" y="1118290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Estructura Domotica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4703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E8ECC09-B36D-86DD-F26E-BF1883245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00" y="2195511"/>
            <a:ext cx="4423042" cy="35920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364DAEB-1C15-E637-B4A8-A4C267B63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242" y="3025646"/>
            <a:ext cx="4523758" cy="2731995"/>
          </a:xfrm>
          <a:prstGeom prst="rect">
            <a:avLst/>
          </a:prstGeom>
        </p:spPr>
      </p:pic>
      <p:sp>
        <p:nvSpPr>
          <p:cNvPr id="4" name="Google Shape;2116;p23">
            <a:extLst>
              <a:ext uri="{FF2B5EF4-FFF2-40B4-BE49-F238E27FC236}">
                <a16:creationId xmlns:a16="http://schemas.microsoft.com/office/drawing/2014/main" id="{8B4F97CE-4697-2387-C569-C73B2FBBB383}"/>
              </a:ext>
            </a:extLst>
          </p:cNvPr>
          <p:cNvSpPr txBox="1"/>
          <p:nvPr/>
        </p:nvSpPr>
        <p:spPr>
          <a:xfrm>
            <a:off x="197200" y="1305485"/>
            <a:ext cx="8722682" cy="71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Comparativa Sistemas Domoticos en la industria vs Sistemas Domoticos creados con sistemas embebidos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09308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FC020B6-863E-C421-F1DF-C6A2A295C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73" y="3227606"/>
            <a:ext cx="4817863" cy="254706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388149A-099C-437F-78B2-82F5903AD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425" y="1229694"/>
            <a:ext cx="5138178" cy="1935158"/>
          </a:xfrm>
          <a:prstGeom prst="rect">
            <a:avLst/>
          </a:prstGeom>
        </p:spPr>
      </p:pic>
      <p:sp>
        <p:nvSpPr>
          <p:cNvPr id="6" name="Google Shape;2116;p23">
            <a:extLst>
              <a:ext uri="{FF2B5EF4-FFF2-40B4-BE49-F238E27FC236}">
                <a16:creationId xmlns:a16="http://schemas.microsoft.com/office/drawing/2014/main" id="{B265694F-8C97-C5EE-ED5D-62B2D95C2FE4}"/>
              </a:ext>
            </a:extLst>
          </p:cNvPr>
          <p:cNvSpPr txBox="1"/>
          <p:nvPr/>
        </p:nvSpPr>
        <p:spPr>
          <a:xfrm>
            <a:off x="-139774" y="1378267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Poductos a entregar y Cronograma 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19529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20" y="85725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Marcador de contenido 3">
            <a:extLst>
              <a:ext uri="{FF2B5EF4-FFF2-40B4-BE49-F238E27FC236}">
                <a16:creationId xmlns:a16="http://schemas.microsoft.com/office/drawing/2014/main" id="{3ABA3AE5-EA7B-51EA-56A9-D673B31E0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5" y="960439"/>
            <a:ext cx="3226966" cy="2164893"/>
          </a:xfrm>
          <a:prstGeom prst="rect">
            <a:avLst/>
          </a:prstGeom>
        </p:spPr>
      </p:pic>
      <p:sp>
        <p:nvSpPr>
          <p:cNvPr id="115" name="Rectángulo 114">
            <a:extLst>
              <a:ext uri="{FF2B5EF4-FFF2-40B4-BE49-F238E27FC236}">
                <a16:creationId xmlns:a16="http://schemas.microsoft.com/office/drawing/2014/main" id="{4313BDA3-5AC0-DAE6-DA2E-424D642EAB62}"/>
              </a:ext>
            </a:extLst>
          </p:cNvPr>
          <p:cNvSpPr/>
          <p:nvPr/>
        </p:nvSpPr>
        <p:spPr>
          <a:xfrm>
            <a:off x="265332" y="3209450"/>
            <a:ext cx="2338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Reguladores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luz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Inteligente</a:t>
            </a:r>
          </a:p>
        </p:txBody>
      </p: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7FD718DB-5C64-51FB-8FCB-C7924032DD7B}"/>
              </a:ext>
            </a:extLst>
          </p:cNvPr>
          <p:cNvGrpSpPr/>
          <p:nvPr/>
        </p:nvGrpSpPr>
        <p:grpSpPr>
          <a:xfrm>
            <a:off x="4561124" y="1608023"/>
            <a:ext cx="4135993" cy="4132115"/>
            <a:chOff x="4848668" y="458788"/>
            <a:chExt cx="6168782" cy="5753099"/>
          </a:xfrm>
        </p:grpSpPr>
        <p:pic>
          <p:nvPicPr>
            <p:cNvPr id="117" name="Imagen 116">
              <a:extLst>
                <a:ext uri="{FF2B5EF4-FFF2-40B4-BE49-F238E27FC236}">
                  <a16:creationId xmlns:a16="http://schemas.microsoft.com/office/drawing/2014/main" id="{C741292E-04F7-3171-5D9D-65F49EEA6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0000" y="458788"/>
              <a:ext cx="3867150" cy="2578100"/>
            </a:xfrm>
            <a:prstGeom prst="rect">
              <a:avLst/>
            </a:prstGeom>
          </p:spPr>
        </p:pic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CB4F5A84-120F-3ED2-138E-B5760DDBA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8668" y="3304237"/>
              <a:ext cx="4866570" cy="2262408"/>
            </a:xfrm>
            <a:prstGeom prst="rect">
              <a:avLst/>
            </a:prstGeom>
          </p:spPr>
        </p:pic>
        <p:sp>
          <p:nvSpPr>
            <p:cNvPr id="119" name="CuadroTexto 118">
              <a:extLst>
                <a:ext uri="{FF2B5EF4-FFF2-40B4-BE49-F238E27FC236}">
                  <a16:creationId xmlns:a16="http://schemas.microsoft.com/office/drawing/2014/main" id="{1F1521DC-347E-F074-129E-EAE6D63B38FF}"/>
                </a:ext>
              </a:extLst>
            </p:cNvPr>
            <p:cNvSpPr txBox="1"/>
            <p:nvPr/>
          </p:nvSpPr>
          <p:spPr>
            <a:xfrm>
              <a:off x="5588000" y="5697670"/>
              <a:ext cx="5429450" cy="51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Monitoreo de animales </a:t>
              </a:r>
              <a:r>
                <a:rPr lang="es-ES" dirty="0" err="1"/>
                <a:t>LaingHolding</a:t>
              </a:r>
              <a:endParaRPr lang="en-US" dirty="0"/>
            </a:p>
          </p:txBody>
        </p: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CDD065ED-DF15-39AC-95B6-3EBF52B4E234}"/>
              </a:ext>
            </a:extLst>
          </p:cNvPr>
          <p:cNvGrpSpPr/>
          <p:nvPr/>
        </p:nvGrpSpPr>
        <p:grpSpPr>
          <a:xfrm>
            <a:off x="193614" y="4346671"/>
            <a:ext cx="3760132" cy="1540049"/>
            <a:chOff x="607272" y="4055345"/>
            <a:chExt cx="5286513" cy="2024180"/>
          </a:xfrm>
        </p:grpSpPr>
        <p:pic>
          <p:nvPicPr>
            <p:cNvPr id="121" name="Picture 4" descr="Garageio door-controlling startup acquired by maker of garage door openers  – TechOhio">
              <a:extLst>
                <a:ext uri="{FF2B5EF4-FFF2-40B4-BE49-F238E27FC236}">
                  <a16:creationId xmlns:a16="http://schemas.microsoft.com/office/drawing/2014/main" id="{EAC1273E-102A-DB88-44D4-8EAF99733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416" y="4055345"/>
              <a:ext cx="3551555" cy="151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Rectángulo 121">
              <a:extLst>
                <a:ext uri="{FF2B5EF4-FFF2-40B4-BE49-F238E27FC236}">
                  <a16:creationId xmlns:a16="http://schemas.microsoft.com/office/drawing/2014/main" id="{86AC5FC2-E228-831A-D94E-ED4DFAB26AB8}"/>
                </a:ext>
              </a:extLst>
            </p:cNvPr>
            <p:cNvSpPr/>
            <p:nvPr/>
          </p:nvSpPr>
          <p:spPr>
            <a:xfrm>
              <a:off x="607272" y="5594090"/>
              <a:ext cx="5286513" cy="4854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dirty="0"/>
                <a:t>Puertas</a:t>
              </a:r>
              <a:r>
                <a:rPr lang="en-US" dirty="0"/>
                <a:t> de </a:t>
              </a:r>
              <a:r>
                <a:rPr lang="es-CO" dirty="0"/>
                <a:t>Garaje</a:t>
              </a:r>
              <a:r>
                <a:rPr lang="en-US" dirty="0"/>
                <a:t> </a:t>
              </a:r>
              <a:r>
                <a:rPr lang="es-CO" dirty="0"/>
                <a:t>Inteligente</a:t>
              </a:r>
              <a:r>
                <a:rPr lang="en-US" dirty="0"/>
                <a:t> </a:t>
              </a:r>
              <a:r>
                <a:rPr lang="es-CO" dirty="0"/>
                <a:t>garageio</a:t>
              </a:r>
            </a:p>
          </p:txBody>
        </p:sp>
      </p:grpSp>
      <p:pic>
        <p:nvPicPr>
          <p:cNvPr id="123" name="Imagen 122">
            <a:extLst>
              <a:ext uri="{FF2B5EF4-FFF2-40B4-BE49-F238E27FC236}">
                <a16:creationId xmlns:a16="http://schemas.microsoft.com/office/drawing/2014/main" id="{1CA095C6-5807-5FF8-3214-1F7BE1009C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8785" y="2826464"/>
            <a:ext cx="1678168" cy="93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1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20" y="85725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491AE18-154A-3202-1D56-604E3EF58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73" y="1035331"/>
            <a:ext cx="3564291" cy="197530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12463EA-691C-2C47-15F1-9BC4943D4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73" y="3360606"/>
            <a:ext cx="2124207" cy="90868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B1E7D54-344A-7063-A4D1-E18C43B1B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189" y="1167747"/>
            <a:ext cx="2423523" cy="184288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240B581-CBFC-AAB5-86E0-361E350E9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206" y="4269295"/>
            <a:ext cx="2523005" cy="141891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7B3385D-4997-CE42-4CE7-A349F5420D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5022" y="4367494"/>
            <a:ext cx="1473706" cy="102288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A1C8BD1-E5DA-D1B4-7472-888A35A424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8443" y="3292576"/>
            <a:ext cx="2295161" cy="19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79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20" y="85725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55CEBFBB-1F9D-748A-91DB-E3484BD3E446}"/>
              </a:ext>
            </a:extLst>
          </p:cNvPr>
          <p:cNvSpPr txBox="1">
            <a:spLocks/>
          </p:cNvSpPr>
          <p:nvPr/>
        </p:nvSpPr>
        <p:spPr>
          <a:xfrm>
            <a:off x="865593" y="1047099"/>
            <a:ext cx="5768530" cy="620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https://randomnerdtutorials.com/projects-esp32/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8E99FC4-38F5-5487-3A62-360C25B58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77" y="1451910"/>
            <a:ext cx="4963283" cy="380912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2ECF2A4-BFCD-59E1-1FCD-50AF22B62E2B}"/>
              </a:ext>
            </a:extLst>
          </p:cNvPr>
          <p:cNvSpPr txBox="1"/>
          <p:nvPr/>
        </p:nvSpPr>
        <p:spPr>
          <a:xfrm>
            <a:off x="2567761" y="5358067"/>
            <a:ext cx="3347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Figura6. Autoría </a:t>
            </a:r>
            <a:r>
              <a:rPr lang="en-US" sz="1400" dirty="0"/>
              <a:t>RandomNerdTutorials.com</a:t>
            </a:r>
          </a:p>
        </p:txBody>
      </p:sp>
    </p:spTree>
    <p:extLst>
      <p:ext uri="{BB962C8B-B14F-4D97-AF65-F5344CB8AC3E}">
        <p14:creationId xmlns:p14="http://schemas.microsoft.com/office/powerpoint/2010/main" val="1894262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er las imágenes de origen">
            <a:extLst>
              <a:ext uri="{FF2B5EF4-FFF2-40B4-BE49-F238E27FC236}">
                <a16:creationId xmlns:a16="http://schemas.microsoft.com/office/drawing/2014/main" id="{34E7DE90-963B-CB3A-6460-781A3CB69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751" y="2472143"/>
            <a:ext cx="3031992" cy="122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5CE08EB-5980-CC0D-6560-C2888A4A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47" y="249312"/>
            <a:ext cx="8520600" cy="572700"/>
          </a:xfrm>
        </p:spPr>
        <p:txBody>
          <a:bodyPr/>
          <a:lstStyle/>
          <a:p>
            <a:r>
              <a:rPr lang="es-CO" dirty="0"/>
              <a:t>Herramienta de despliegue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A82F304-F183-61A7-53F8-9BB760CC1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14" y="963814"/>
            <a:ext cx="5077615" cy="1508329"/>
          </a:xfrm>
        </p:spPr>
        <p:txBody>
          <a:bodyPr/>
          <a:lstStyle/>
          <a:p>
            <a:pPr marL="114300" indent="0">
              <a:buNone/>
            </a:pPr>
            <a:r>
              <a:rPr lang="es-CO" dirty="0"/>
              <a:t>Plataforma web como servicio de computación </a:t>
            </a:r>
          </a:p>
          <a:p>
            <a:pPr marL="114300" indent="0">
              <a:buNone/>
            </a:pPr>
            <a:r>
              <a:rPr lang="es-CO" dirty="0"/>
              <a:t>en la nube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2854069-7ABE-2396-8059-3BA62C2AB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307" y="3649055"/>
            <a:ext cx="4703341" cy="19146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1A7881F-2931-407B-CA71-C239F914E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577" y="1359474"/>
            <a:ext cx="3209863" cy="20943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F28DD4D-5D73-8A8B-CE33-63246ADDA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2472143"/>
            <a:ext cx="3316212" cy="3465255"/>
          </a:xfrm>
          <a:prstGeom prst="rect">
            <a:avLst/>
          </a:prstGeom>
        </p:spPr>
      </p:pic>
      <p:pic>
        <p:nvPicPr>
          <p:cNvPr id="2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801BDD73-2A6B-1889-BD16-4809A80A7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20" y="85725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619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61C9849-0387-B9BE-0075-D8429B5C5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80" y="1787151"/>
            <a:ext cx="5954985" cy="370933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4847A35-084E-57B3-71B3-B73B519A806A}"/>
              </a:ext>
            </a:extLst>
          </p:cNvPr>
          <p:cNvSpPr txBox="1"/>
          <p:nvPr/>
        </p:nvSpPr>
        <p:spPr>
          <a:xfrm>
            <a:off x="1837765" y="1140821"/>
            <a:ext cx="3379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Esquema </a:t>
            </a:r>
            <a:r>
              <a:rPr lang="es-ES" sz="3600" dirty="0" err="1"/>
              <a:t>Fritzing</a:t>
            </a:r>
            <a:endParaRPr lang="es-CO" sz="3600" dirty="0"/>
          </a:p>
        </p:txBody>
      </p:sp>
      <p:pic>
        <p:nvPicPr>
          <p:cNvPr id="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3446F46E-75BF-4B3C-92A7-9E019E87E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20" y="85725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177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254EDD1D-C546-7780-9172-437428A1B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6206"/>
            <a:ext cx="8058724" cy="4796968"/>
          </a:xfrm>
          <a:prstGeom prst="rect">
            <a:avLst/>
          </a:prstGeom>
        </p:spPr>
      </p:pic>
      <p:pic>
        <p:nvPicPr>
          <p:cNvPr id="21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8AD00918-8298-250A-84DA-BFBF9A4FC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20" y="85725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984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197882" y="1726626"/>
            <a:ext cx="5484547" cy="3866517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110911" y="1572300"/>
            <a:ext cx="4584700" cy="91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CO" sz="1600" b="1" dirty="0">
                <a:latin typeface="+mj-lt"/>
                <a:ea typeface="Fira Sans SemiBold"/>
                <a:cs typeface="Fira Sans SemiBold"/>
                <a:sym typeface="Fira Sans SemiBold"/>
              </a:rPr>
              <a:t>Prototipo de Sistema de Gestión Agrícola Sobre IoT Para una Finca de Uvero(Umbita, Boyacá).</a:t>
            </a:r>
            <a:endParaRPr lang="es-CO" sz="1600" b="1" dirty="0">
              <a:solidFill>
                <a:srgbClr val="00002A"/>
              </a:solidFill>
              <a:highlight>
                <a:srgbClr val="FFFFFF"/>
              </a:highlight>
              <a:latin typeface="+mj-lt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734472" y="2896200"/>
            <a:ext cx="2301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Fira Sans"/>
                <a:ea typeface="Fira Sans"/>
                <a:cs typeface="Fira Sans"/>
                <a:sym typeface="Fira Sans"/>
              </a:rPr>
              <a:t>TeleDomoFarm</a:t>
            </a:r>
          </a:p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1050" dirty="0">
              <a:latin typeface="Fira Sans"/>
              <a:ea typeface="Fira Sans"/>
              <a:cs typeface="Fira Sans"/>
              <a:sym typeface="Fira San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Juan Pablo Guerra Porras 67000081</a:t>
            </a:r>
          </a:p>
        </p:txBody>
      </p:sp>
      <p:pic>
        <p:nvPicPr>
          <p:cNvPr id="166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A4D1E100-4E03-63E8-6BE6-065600CF2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8" y="4966483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" name="Google Shape;165;p13">
            <a:extLst>
              <a:ext uri="{FF2B5EF4-FFF2-40B4-BE49-F238E27FC236}">
                <a16:creationId xmlns:a16="http://schemas.microsoft.com/office/drawing/2014/main" id="{B369D954-7A89-605E-0E11-8F256CCA8E51}"/>
              </a:ext>
            </a:extLst>
          </p:cNvPr>
          <p:cNvSpPr txBox="1"/>
          <p:nvPr/>
        </p:nvSpPr>
        <p:spPr>
          <a:xfrm>
            <a:off x="803766" y="3813698"/>
            <a:ext cx="2301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CO" sz="1050" dirty="0">
                <a:latin typeface="Fira Sans"/>
                <a:ea typeface="Fira Sans"/>
                <a:cs typeface="Fira Sans"/>
                <a:sym typeface="Fira Sans"/>
              </a:rPr>
              <a:t>Asesor de trabajo Ing. Henry Zarate Ceballos.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4F5DFD5-71CC-5BE0-28E7-3B921BB24125}"/>
              </a:ext>
            </a:extLst>
          </p:cNvPr>
          <p:cNvSpPr txBox="1"/>
          <p:nvPr/>
        </p:nvSpPr>
        <p:spPr>
          <a:xfrm>
            <a:off x="4930589" y="5110381"/>
            <a:ext cx="3604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Figura2. Autoría Juan Pablo Guerra Porras</a:t>
            </a:r>
            <a:endParaRPr lang="en-US" sz="1400" dirty="0"/>
          </a:p>
        </p:txBody>
      </p:sp>
      <p:pic>
        <p:nvPicPr>
          <p:cNvPr id="3" name="Marcador de contenido 10">
            <a:extLst>
              <a:ext uri="{FF2B5EF4-FFF2-40B4-BE49-F238E27FC236}">
                <a16:creationId xmlns:a16="http://schemas.microsoft.com/office/drawing/2014/main" id="{06762FCD-BFED-6098-54A4-2EA8A97FA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9" y="1486011"/>
            <a:ext cx="4328226" cy="3272055"/>
          </a:xfrm>
          <a:prstGeom prst="rect">
            <a:avLst/>
          </a:prstGeom>
        </p:spPr>
      </p:pic>
      <p:pic>
        <p:nvPicPr>
          <p:cNvPr id="4" name="Marcador de contenido 11">
            <a:extLst>
              <a:ext uri="{FF2B5EF4-FFF2-40B4-BE49-F238E27FC236}">
                <a16:creationId xmlns:a16="http://schemas.microsoft.com/office/drawing/2014/main" id="{586E49D6-824B-1F2A-70BD-8853C9F0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665" y="1678720"/>
            <a:ext cx="4278420" cy="31960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D274A9F-C6D0-6612-ED28-69167AB9EBC9}"/>
              </a:ext>
            </a:extLst>
          </p:cNvPr>
          <p:cNvSpPr txBox="1"/>
          <p:nvPr/>
        </p:nvSpPr>
        <p:spPr>
          <a:xfrm>
            <a:off x="373281" y="5064214"/>
            <a:ext cx="4055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Figura1. Autoría Juan Pablo Guerra Porras</a:t>
            </a:r>
            <a:endParaRPr lang="en-US" sz="1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A23CEDC-CA85-BE44-5B16-2345FCC69A40}"/>
              </a:ext>
            </a:extLst>
          </p:cNvPr>
          <p:cNvSpPr txBox="1"/>
          <p:nvPr/>
        </p:nvSpPr>
        <p:spPr>
          <a:xfrm>
            <a:off x="236809" y="1110962"/>
            <a:ext cx="8699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Resultados del avance del proyecto Sistema de información</a:t>
            </a:r>
            <a:endParaRPr lang="es-CO" dirty="0"/>
          </a:p>
        </p:txBody>
      </p:sp>
      <p:pic>
        <p:nvPicPr>
          <p:cNvPr id="8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781063AC-0C9E-2B9C-3213-DAB07A8A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20" y="85725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317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EC3CCD2-1B24-FB75-6DFB-03F6442E3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353" y="2094497"/>
            <a:ext cx="4825695" cy="33414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9368961-BF3D-55F2-B2D4-CA4F189064B8}"/>
              </a:ext>
            </a:extLst>
          </p:cNvPr>
          <p:cNvSpPr txBox="1">
            <a:spLocks/>
          </p:cNvSpPr>
          <p:nvPr/>
        </p:nvSpPr>
        <p:spPr>
          <a:xfrm>
            <a:off x="311700" y="83809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 Control de </a:t>
            </a:r>
            <a:r>
              <a:rPr lang="es-ES" sz="2400"/>
              <a:t>Iluminacion.</a:t>
            </a:r>
            <a:endParaRPr lang="es-CO" sz="2400" dirty="0"/>
          </a:p>
        </p:txBody>
      </p:sp>
      <p:pic>
        <p:nvPicPr>
          <p:cNvPr id="2" name="Elementos multimedia en línea 1" title="TeleDomoFarm-SistemaIluminacion">
            <a:hlinkClick r:id="" action="ppaction://media"/>
            <a:extLst>
              <a:ext uri="{FF2B5EF4-FFF2-40B4-BE49-F238E27FC236}">
                <a16:creationId xmlns:a16="http://schemas.microsoft.com/office/drawing/2014/main" id="{3F81C767-B39C-D2E2-9046-0817F9D0D05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1954" y="2561679"/>
            <a:ext cx="3070164" cy="173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9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80AA7-7C92-C85F-A291-5164095B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38093"/>
            <a:ext cx="8520600" cy="572700"/>
          </a:xfrm>
        </p:spPr>
        <p:txBody>
          <a:bodyPr/>
          <a:lstStyle/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 Control de Humedad -Temperatura.</a:t>
            </a:r>
            <a:endParaRPr lang="es-CO"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A1EAEC-F09C-B554-1E10-47D0E369825A}"/>
              </a:ext>
            </a:extLst>
          </p:cNvPr>
          <p:cNvSpPr txBox="1"/>
          <p:nvPr/>
        </p:nvSpPr>
        <p:spPr>
          <a:xfrm>
            <a:off x="4785013" y="5158822"/>
            <a:ext cx="3130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Figura. Autoría Juan Pablo Guerra Porras</a:t>
            </a:r>
            <a:endParaRPr lang="en-US" sz="1400" dirty="0"/>
          </a:p>
        </p:txBody>
      </p:sp>
      <p:pic>
        <p:nvPicPr>
          <p:cNvPr id="8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CD52E8EA-3A63-583B-E305-542BB4D8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20" y="85725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01EB703-D9E9-F3D7-93FB-20A4C4BC7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925" y="1967594"/>
            <a:ext cx="4402597" cy="3076174"/>
          </a:xfrm>
          <a:prstGeom prst="rect">
            <a:avLst/>
          </a:prstGeom>
        </p:spPr>
      </p:pic>
      <p:pic>
        <p:nvPicPr>
          <p:cNvPr id="3" name="Elementos multimedia en línea 2" title="TeleDomoFarm - dht11">
            <a:hlinkClick r:id="" action="ppaction://media"/>
            <a:extLst>
              <a:ext uri="{FF2B5EF4-FFF2-40B4-BE49-F238E27FC236}">
                <a16:creationId xmlns:a16="http://schemas.microsoft.com/office/drawing/2014/main" id="{82AEF38A-1F48-72BF-58FF-A06A5990249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05012" y="2511853"/>
            <a:ext cx="3246540" cy="183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6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80AA7-7C92-C85F-A291-5164095B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38093"/>
            <a:ext cx="8520600" cy="572700"/>
          </a:xfrm>
        </p:spPr>
        <p:txBody>
          <a:bodyPr/>
          <a:lstStyle/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 Control de Seguridad.</a:t>
            </a:r>
            <a:endParaRPr lang="es-CO" sz="2400" dirty="0"/>
          </a:p>
        </p:txBody>
      </p:sp>
      <p:pic>
        <p:nvPicPr>
          <p:cNvPr id="5" name="Marcador de contenido 5">
            <a:extLst>
              <a:ext uri="{FF2B5EF4-FFF2-40B4-BE49-F238E27FC236}">
                <a16:creationId xmlns:a16="http://schemas.microsoft.com/office/drawing/2014/main" id="{406BEF70-C9E3-DE62-130B-F3E63197B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868" y="2053573"/>
            <a:ext cx="4184650" cy="313848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8A1EAEC-F09C-B554-1E10-47D0E369825A}"/>
              </a:ext>
            </a:extLst>
          </p:cNvPr>
          <p:cNvSpPr txBox="1"/>
          <p:nvPr/>
        </p:nvSpPr>
        <p:spPr>
          <a:xfrm>
            <a:off x="527072" y="5408761"/>
            <a:ext cx="3221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Figura3. Autoría Juan Pablo Guerra Porras</a:t>
            </a:r>
            <a:endParaRPr lang="en-US" sz="1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03B0D1-3C21-C2D9-88E0-952BCB463928}"/>
              </a:ext>
            </a:extLst>
          </p:cNvPr>
          <p:cNvSpPr txBox="1"/>
          <p:nvPr/>
        </p:nvSpPr>
        <p:spPr>
          <a:xfrm>
            <a:off x="5040715" y="5254872"/>
            <a:ext cx="3221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Figura4. Autoría Juan Pablo Guerra Porras</a:t>
            </a:r>
            <a:endParaRPr lang="en-US" sz="1400" dirty="0"/>
          </a:p>
        </p:txBody>
      </p:sp>
      <p:pic>
        <p:nvPicPr>
          <p:cNvPr id="8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CD52E8EA-3A63-583B-E305-542BB4D8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20" y="85725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0799E8-1D12-3DB8-B964-518A15CEF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82" y="1930331"/>
            <a:ext cx="4704042" cy="326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18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3EAEC-D0E2-3C42-B7E1-B8EA9B26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Control de Iluminación. Control de Humedad y temperatura.</a:t>
            </a:r>
            <a:endParaRPr lang="es-CO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695740-00BB-E9DF-A79D-9EC83E77E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498" y="2851713"/>
            <a:ext cx="3807773" cy="19948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379A974-C54E-6F7A-BB7C-B23948BF7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40" y="2178847"/>
            <a:ext cx="3984565" cy="3187651"/>
          </a:xfrm>
          <a:prstGeom prst="rect">
            <a:avLst/>
          </a:prstGeom>
        </p:spPr>
      </p:pic>
      <p:pic>
        <p:nvPicPr>
          <p:cNvPr id="7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AAF806FC-4074-87A0-9A71-BD76B56A2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20" y="85725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051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20" y="85725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116;p23">
            <a:extLst>
              <a:ext uri="{FF2B5EF4-FFF2-40B4-BE49-F238E27FC236}">
                <a16:creationId xmlns:a16="http://schemas.microsoft.com/office/drawing/2014/main" id="{1F4F3020-9F6B-4682-568A-E9319D1A06F1}"/>
              </a:ext>
            </a:extLst>
          </p:cNvPr>
          <p:cNvSpPr txBox="1"/>
          <p:nvPr/>
        </p:nvSpPr>
        <p:spPr>
          <a:xfrm>
            <a:off x="2117224" y="1118290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Desarrollo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7" name="Picture 6" descr="lenguajes_1">
            <a:extLst>
              <a:ext uri="{FF2B5EF4-FFF2-40B4-BE49-F238E27FC236}">
                <a16:creationId xmlns:a16="http://schemas.microsoft.com/office/drawing/2014/main" id="{47E29459-DC2A-92CD-AF5F-4C41CE10D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3" y="1531194"/>
            <a:ext cx="2858060" cy="144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pbs.twimg.com/media/EKJt7R6XYAEzdvt.png">
            <a:extLst>
              <a:ext uri="{FF2B5EF4-FFF2-40B4-BE49-F238E27FC236}">
                <a16:creationId xmlns:a16="http://schemas.microsoft.com/office/drawing/2014/main" id="{19AE14CB-36EB-AAC7-D9CC-ED86C7E7F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10" y="1480450"/>
            <a:ext cx="3720337" cy="184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DF6EC7-61DE-248A-9BE6-92849A441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7924" y="3429000"/>
            <a:ext cx="4130400" cy="232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57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28DB9-28E7-593C-5781-9A02C488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CC1652-7242-6134-1BAF-469973CC8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s-CO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dio respuesta a la pregunta problema</a:t>
            </a:r>
          </a:p>
          <a:p>
            <a:pPr marL="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 prototipos (iluminación, Seguridad, humedad y temperatura) propuestos para el proyecto han sido construidos quedando funcionalmente.</a:t>
            </a:r>
            <a:endParaRPr lang="es-CO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implementación de procesos como estos permite a los campesinos o agricultores gestionar mejor sus patrimonios </a:t>
            </a:r>
            <a:endParaRPr lang="es-CO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optimización del tiempo les facilita a los campesinos dedicarles más tiempo a otras actividades </a:t>
            </a:r>
            <a:endParaRPr lang="es-CO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s-E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automatizan mejor los procesos en las diferentes áreas rurales</a:t>
            </a:r>
            <a:endParaRPr lang="es-CO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>
              <a:lnSpc>
                <a:spcPct val="107000"/>
              </a:lnSpc>
              <a:buFont typeface="Arial" panose="020B0604020202020204" pitchFamily="34" charset="0"/>
              <a:buChar char="-"/>
            </a:pPr>
            <a:r>
              <a:rPr lang="es-CO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unión de las tecnologías modernas como la domótica y el internet de las cosas puede ser una posible solución para agilizar cualquier clase de actividad y poderla automatizar</a:t>
            </a:r>
          </a:p>
          <a:p>
            <a:pPr marL="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-"/>
            </a:pPr>
            <a:r>
              <a:rPr lang="es-CO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Dentro del proyecto se dio respuesta de acuerdo a la temática y problemática que se encontró con el planteamiento del problema, se implementaron estos módulos en físico que a través del sistema de información TeleDomoFarm se controlan remotamente</a:t>
            </a:r>
          </a:p>
          <a:p>
            <a:pPr marL="10668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s-CO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B933E2FB-FB44-8FB4-49E0-9C49FA70A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520" y="5135024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775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28DB9-28E7-593C-5781-9A02C488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Lecciones Aprendidas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CC1652-7242-6134-1BAF-469973CC8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200" dirty="0"/>
              <a:t>En la parte del montaje y elaboración del circuito con el ESP-32 SE debían tener  precauciones como circuitos auxiliares con fuentes independientes para evitar estropear el COM.</a:t>
            </a:r>
          </a:p>
          <a:p>
            <a:r>
              <a:rPr lang="es-ES" sz="2200" dirty="0"/>
              <a:t>Por errores electrónicos se retraso el tiempo de entrega completa del proyecto.</a:t>
            </a:r>
          </a:p>
          <a:p>
            <a:r>
              <a:rPr lang="es-ES" sz="2200" dirty="0"/>
              <a:t>Se disminuyeron las limitantes que se tenían propuestas en el proyecto por el tema económico.</a:t>
            </a:r>
          </a:p>
          <a:p>
            <a:r>
              <a:rPr lang="es-ES" sz="2200" dirty="0"/>
              <a:t>Demasiado tiempo transcurrido en el inicio de la fase de formulación del proyecto produciendo modificaciones de los supuestos de este mismo.</a:t>
            </a:r>
          </a:p>
          <a:p>
            <a:r>
              <a:rPr lang="es-ES" sz="2200" dirty="0"/>
              <a:t>Con herramientas básicas y no sofisticadas de programación se cumplió con la gran mayoría de las tareas propuestas en el proyecto.</a:t>
            </a:r>
          </a:p>
        </p:txBody>
      </p:sp>
      <p:pic>
        <p:nvPicPr>
          <p:cNvPr id="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2BC4F82A-76DA-E42F-7519-30673743B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20" y="85725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817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9BA46-C324-29D0-8207-6B2E0CDC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Referencias </a:t>
            </a:r>
            <a:r>
              <a:rPr lang="es-ES" dirty="0" err="1"/>
              <a:t>Bibliogradficas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B8F031-E74A-A90F-94A2-73D12EE69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s-MX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Rodríguez Ortiz, Abel, Implementación de Sistemas Domóticos en un Aula de la Universidad de Cantabria, España, 2016.</a:t>
            </a:r>
          </a:p>
          <a:p>
            <a:pPr marL="114300" indent="0">
              <a:buNone/>
            </a:pPr>
            <a:r>
              <a:rPr lang="es-MX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s-MX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Atahualpa Chala Diaz, Julio Cicerón, Estudio de factibilidad técnica para el diseño de un laboratorio de domótica en la facultad de educación técnica para el desarrollo, Ecuador, 2017.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MX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MX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Sandoval morales, Felipe, Diseño e implementación de un sistema de automatización domótico para un salón prototipo en la facultad de ingeniería de la universidad distrital francisco José de caldas</a:t>
            </a: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MX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s-MX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Fuente </a:t>
            </a:r>
            <a:r>
              <a:rPr lang="es-MX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http://www.loxone.com/enen/start.html,http://alhenaing.com, </a:t>
            </a:r>
            <a:r>
              <a:rPr lang="es-MX" sz="800" u="sng" dirty="0">
                <a:solidFill>
                  <a:srgbClr val="0563C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https://www.arduino.cc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Fuente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propia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R.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Shanbhag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and R.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Shankarmani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Architecture for Internet of Things to minimize human intervention, ‘Kochi, India’,2015 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ITU, “Overview of the Internet of things,” Ser. Y Glob. Inf. infrastructure, internet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Protoc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Asp.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nextgeneration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networks -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Fram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Funct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Archit.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Model.,United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State, 2012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P. Guillemin and P.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Friess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“Internet of Things Strategic Research Roadmap,” Eur. Comm. Inf. Soc. Media,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Luxemb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., 2009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Nayyar, Anand &amp; Puri, Vikram . Smart farming: IoT based smart sensors agriculture stick for live temperature and moisture monitoring using Arduino, cloud computing &amp; solar technology, The international conference on communication and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computing,Vietnam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,2016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Yang Simon X., Prem Prakash Jayaraman, Internet of Things Platform for Smart Farming: Experiences and Lessons Learnt,</a:t>
            </a:r>
            <a:r>
              <a:rPr lang="en-US" sz="800" dirty="0">
                <a:solidFill>
                  <a:srgbClr val="333333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>
                <a:solidFill>
                  <a:srgbClr val="333333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Australia Department of Computer Science and Software Engineering, Swinburne University of Technology, Melbourne,  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IDC,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Shaulova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Esther, Prognosis of worldwide spending on the Internet of Things (IoT) from 2018 to 2023,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Escocia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2020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s-CO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CO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Ministerio de Agricultura, ODEPA, Panorama de la Agricultura Chilena </a:t>
            </a:r>
            <a:r>
              <a:rPr lang="es-CO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Chilean</a:t>
            </a:r>
            <a:r>
              <a:rPr lang="es-CO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Agrculture</a:t>
            </a:r>
            <a:r>
              <a:rPr lang="es-CO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Overview</a:t>
            </a:r>
            <a:r>
              <a:rPr lang="es-CO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Chile, 2019</a:t>
            </a:r>
          </a:p>
          <a:p>
            <a:pPr marL="114300" indent="0">
              <a:buNone/>
            </a:pPr>
            <a:r>
              <a:rPr lang="es-CO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114300" indent="0">
              <a:buNone/>
            </a:pPr>
            <a:r>
              <a:rPr lang="en-US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Lowder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S.K.,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Skoet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J., Raney T., The Number, Size, and Distribution of Farms, Smallholder Farms, and Family Farms Worldwide, united states , 2016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s-CO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5</a:t>
            </a:r>
            <a:r>
              <a:rPr lang="es-CO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Ministerio de Agricultura, ODEPA, Panorama de la Agricultura Chilena </a:t>
            </a:r>
            <a:r>
              <a:rPr lang="es-CO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Chilean</a:t>
            </a:r>
            <a:r>
              <a:rPr lang="es-CO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Agrculture</a:t>
            </a:r>
            <a:r>
              <a:rPr lang="es-CO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Overview</a:t>
            </a:r>
            <a:r>
              <a:rPr lang="es-CO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Chile, 2019</a:t>
            </a:r>
          </a:p>
          <a:p>
            <a:pPr marL="11430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01057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9BA46-C324-29D0-8207-6B2E0CDC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Referencias </a:t>
            </a:r>
            <a:r>
              <a:rPr lang="es-ES" dirty="0" err="1"/>
              <a:t>Bibliogradficas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B8F031-E74A-A90F-94A2-73D12EE69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6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Grimblatt, Victor, IoT for Agribusiness: An overview, Chile, 2020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Talavera J.M.,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Tobón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L.E., Gómez, Review of IoT applications in agro-industrial and environmental fields, Costa Rica, 2017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8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Farooq M.S., Riaz S., Abid A., Abid K., Naeem M.A., A Survey on the Role of IoT in Agriculture for the Implementation of Smart Farming, Pakistan, 2019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9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Citoni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B.,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Fioranelli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F., Imran M.A., Abbasi Q.H. Internet of Things and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LoRaWAN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-Enabled Future Smart Farming, United Kingdom 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20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Ray P.P. Internet of things for smart agriculture: Technologies, practices and future direction. </a:t>
            </a:r>
            <a:r>
              <a:rPr lang="es-CO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J. </a:t>
            </a:r>
            <a:r>
              <a:rPr lang="es-CO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Ambient</a:t>
            </a:r>
            <a:r>
              <a:rPr lang="es-CO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CO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Intell</a:t>
            </a:r>
            <a:r>
              <a:rPr lang="es-CO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Smart </a:t>
            </a:r>
            <a:r>
              <a:rPr lang="es-CO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Environ</a:t>
            </a:r>
            <a:r>
              <a:rPr lang="es-CO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India, 2017sssssssssssssssssss</a:t>
            </a:r>
          </a:p>
          <a:p>
            <a:pPr marL="114300" indent="0">
              <a:buNone/>
            </a:pPr>
            <a:r>
              <a:rPr lang="es-MX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21</a:t>
            </a:r>
            <a:r>
              <a:rPr lang="es-MX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Castillejo P., Johansen G., </a:t>
            </a:r>
            <a:r>
              <a:rPr lang="es-MX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Cürüklü</a:t>
            </a:r>
            <a:r>
              <a:rPr lang="es-MX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B., Bilbao-Arechabala S., Fresco R., Martínez-Rodríguez B., </a:t>
            </a:r>
            <a:r>
              <a:rPr lang="es-MX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Pomante</a:t>
            </a:r>
            <a:r>
              <a:rPr lang="es-MX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L., </a:t>
            </a:r>
            <a:r>
              <a:rPr lang="es-MX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Rusu</a:t>
            </a:r>
            <a:r>
              <a:rPr lang="es-MX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C., Martínez-Ortega J.-F., </a:t>
            </a:r>
            <a:r>
              <a:rPr lang="es-MX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Centofanti</a:t>
            </a:r>
            <a:r>
              <a:rPr lang="es-MX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C., et al. 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Aggregate Farming in the Cloud: The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AFarCloud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ECSEL project. Microprocess.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Microsyst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., India ,2020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22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Yim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D., Chung J., Cho Y., Song H.,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Jin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D., Kim S., Ko S., Smith A.,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Riegsecker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A. An experimental LoRa performance evaluation in tree farm; Proceedings of the 2018 IEEE Sensors Applications Symposium (SAS), Korea, 2018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22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Pylianidis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C.,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Osinga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S.,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Athanasiadis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I.N. Introducing digital twins to agriculture.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Comput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Electron. Agric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23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Sengupta A., Debnath B., Das A., De D.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FarmFox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A Quad-Sensor based IoT box for Precision Agriculture. IEEE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Consum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Electron, India, 2021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24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Ray P.P. Internet of things for smart agriculture: Technologies, practices and future direction. J. Ambient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Intell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Smart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Environ,India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, 2017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25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Perez-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Exposito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J.P., Fernandez-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Carames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T.M., Fraga-Lamas P.,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Castedo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L. An IoT Monitoring System for Precision Viticulture; Proceedings of the 2017 IEEE International Conference on Internet of Things (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iThings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 and IEEE Green Computing and Communications (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GreenCom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 and IEEE Cyber, Physical and Social Computing (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CPSCom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 and IEEE Smart Data (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SmartData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); Exeter, UK, 2021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26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Fández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-Pastor F., García-Chamizo J., Nieto-Hidalgo M., Mora-Martínez J. Precision Agriculture Design Method Using a Distributed Computing Architecture on Internet of Things Context.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Sensors.,United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State , 2018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27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Islam N., Rashid M.M.,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Pasandideh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F., Ray B., Moore S.,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Kadel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R. A Review of Applications and Communication Technologies for Internet of Things (IoT) and Unmanned Aerial Vehicle (UAV) Based Sustainable Smart Farming. Sustainability., Australia, 2022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28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Prakosa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S.W., Faisal M.,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Adhitya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Y., Leu J.-S.,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Köppen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M., Avian C. Design and Implementation of LoRa Based IoT Scheme for Indonesian Rural Area. Electronics. 2021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r>
              <a:rPr lang="en-US" sz="8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29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Mekki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K.,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Bajic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E.,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Chaxel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F., Meyer F. A comparative study of LPWAN technologies for large-scale IoT deployment. ICT </a:t>
            </a:r>
            <a:r>
              <a:rPr lang="en-US" sz="8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Express.,united</a:t>
            </a:r>
            <a:r>
              <a:rPr lang="en-US" sz="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states , 2019</a:t>
            </a:r>
            <a:endParaRPr lang="es-CO" sz="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07959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135675" y="2111208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1500" dirty="0">
                <a:latin typeface="Fira Sans Medium"/>
                <a:ea typeface="Fira Sans Medium"/>
                <a:cs typeface="Fira Sans Medium"/>
                <a:sym typeface="Fira Sans Medium"/>
              </a:rPr>
              <a:t>Proceso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1099786" y="2266808"/>
            <a:ext cx="1896225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Faces o actividades que se desarrollan para la escalbilidad proyectada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1135675" y="331298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Siembras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1135675" y="352933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Optimizacion de tiempo gracias al tratamiento de datos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1135682" y="44788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Cosechas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1135682" y="4695200"/>
            <a:ext cx="1758269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Revisión Automatizada con las estadísticas del día 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717400" y="126872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2800" dirty="0">
                <a:latin typeface="Fira Sans Medium"/>
                <a:ea typeface="Fira Sans Medium"/>
                <a:cs typeface="Fira Sans Medium"/>
                <a:sym typeface="Fira Sans Medium"/>
              </a:rPr>
              <a:t>Planteamiento del Problema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6044102" y="2147225"/>
            <a:ext cx="1964199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Sistema Automatizado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8" name="Google Shape;178;p14"/>
          <p:cNvSpPr txBox="1"/>
          <p:nvPr/>
        </p:nvSpPr>
        <p:spPr>
          <a:xfrm>
            <a:off x="6371500" y="2423102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Control adaptable para el ágil proceso en las funciones 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6371500" y="331298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Interconexion Digital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6377731" y="3619900"/>
            <a:ext cx="1986341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Implementacion de Tecnologias Inteligentes para el AgroIOT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371507" y="44788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Ayudas Tecnologicas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5606954" y="4777950"/>
            <a:ext cx="2401346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Creación de Flujos Instantáneos para el desarrollo y funcionamientos </a:t>
            </a:r>
            <a:r>
              <a:rPr lang="es-ES" sz="1200" dirty="0" err="1">
                <a:latin typeface="Fira Sans"/>
                <a:ea typeface="Fira Sans"/>
                <a:cs typeface="Fira Sans"/>
                <a:sym typeface="Fira Sans"/>
              </a:rPr>
              <a:t>IoT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21" name="Google Shape;221;p14"/>
          <p:cNvGrpSpPr/>
          <p:nvPr/>
        </p:nvGrpSpPr>
        <p:grpSpPr>
          <a:xfrm>
            <a:off x="2820854" y="2260758"/>
            <a:ext cx="3502263" cy="2951424"/>
            <a:chOff x="2820853" y="1403508"/>
            <a:chExt cx="3502263" cy="2951424"/>
          </a:xfrm>
        </p:grpSpPr>
        <p:sp>
          <p:nvSpPr>
            <p:cNvPr id="222" name="Google Shape;222;p1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</p:grpSp>
      <p:pic>
        <p:nvPicPr>
          <p:cNvPr id="147" name="Google Shape;884;p46">
            <a:extLst>
              <a:ext uri="{FF2B5EF4-FFF2-40B4-BE49-F238E27FC236}">
                <a16:creationId xmlns:a16="http://schemas.microsoft.com/office/drawing/2014/main" id="{01993072-7320-DF3A-D44B-53CB9BD40A7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18924" r="18924"/>
          <a:stretch/>
        </p:blipFill>
        <p:spPr>
          <a:xfrm>
            <a:off x="121881" y="2015492"/>
            <a:ext cx="909931" cy="867758"/>
          </a:xfrm>
          <a:prstGeom prst="ellipse">
            <a:avLst/>
          </a:prstGeom>
        </p:spPr>
      </p:pic>
      <p:pic>
        <p:nvPicPr>
          <p:cNvPr id="148" name="Google Shape;884;p46">
            <a:extLst>
              <a:ext uri="{FF2B5EF4-FFF2-40B4-BE49-F238E27FC236}">
                <a16:creationId xmlns:a16="http://schemas.microsoft.com/office/drawing/2014/main" id="{4539A07D-DC33-FA1F-6A6E-0E557167F48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14904" r="14904"/>
          <a:stretch/>
        </p:blipFill>
        <p:spPr>
          <a:xfrm>
            <a:off x="121881" y="3215479"/>
            <a:ext cx="909931" cy="867758"/>
          </a:xfrm>
          <a:prstGeom prst="ellipse">
            <a:avLst/>
          </a:prstGeom>
        </p:spPr>
      </p:pic>
      <p:pic>
        <p:nvPicPr>
          <p:cNvPr id="149" name="Google Shape;884;p46">
            <a:extLst>
              <a:ext uri="{FF2B5EF4-FFF2-40B4-BE49-F238E27FC236}">
                <a16:creationId xmlns:a16="http://schemas.microsoft.com/office/drawing/2014/main" id="{0E2BD85E-4DA7-5462-B5C6-7C518BD075BA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l="15116" r="15116"/>
          <a:stretch/>
        </p:blipFill>
        <p:spPr>
          <a:xfrm>
            <a:off x="121023" y="4408823"/>
            <a:ext cx="909931" cy="867758"/>
          </a:xfrm>
          <a:prstGeom prst="ellipse">
            <a:avLst/>
          </a:prstGeom>
        </p:spPr>
      </p:pic>
      <p:pic>
        <p:nvPicPr>
          <p:cNvPr id="150" name="Google Shape;884;p46">
            <a:extLst>
              <a:ext uri="{FF2B5EF4-FFF2-40B4-BE49-F238E27FC236}">
                <a16:creationId xmlns:a16="http://schemas.microsoft.com/office/drawing/2014/main" id="{A8465ADE-B9AB-D6E9-5803-BC959523CBD6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 t="2432" b="2432"/>
          <a:stretch/>
        </p:blipFill>
        <p:spPr>
          <a:xfrm>
            <a:off x="7985935" y="4395877"/>
            <a:ext cx="909931" cy="867758"/>
          </a:xfrm>
          <a:prstGeom prst="ellipse">
            <a:avLst/>
          </a:prstGeom>
        </p:spPr>
      </p:pic>
      <p:pic>
        <p:nvPicPr>
          <p:cNvPr id="151" name="Google Shape;884;p46">
            <a:extLst>
              <a:ext uri="{FF2B5EF4-FFF2-40B4-BE49-F238E27FC236}">
                <a16:creationId xmlns:a16="http://schemas.microsoft.com/office/drawing/2014/main" id="{524F76B2-6F80-9DDE-1391-5F12DAB5FFD0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rcRect t="2020" b="2020"/>
          <a:stretch/>
        </p:blipFill>
        <p:spPr>
          <a:xfrm>
            <a:off x="8008301" y="3194380"/>
            <a:ext cx="909931" cy="867758"/>
          </a:xfrm>
          <a:prstGeom prst="ellipse">
            <a:avLst/>
          </a:prstGeom>
        </p:spPr>
      </p:pic>
      <p:pic>
        <p:nvPicPr>
          <p:cNvPr id="152" name="Google Shape;884;p46">
            <a:extLst>
              <a:ext uri="{FF2B5EF4-FFF2-40B4-BE49-F238E27FC236}">
                <a16:creationId xmlns:a16="http://schemas.microsoft.com/office/drawing/2014/main" id="{D8DB9417-1941-831D-765A-D1558E94A9C2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rcRect l="25642" r="25642"/>
          <a:stretch/>
        </p:blipFill>
        <p:spPr>
          <a:xfrm>
            <a:off x="8008301" y="2114614"/>
            <a:ext cx="909931" cy="867758"/>
          </a:xfrm>
          <a:prstGeom prst="ellipse">
            <a:avLst/>
          </a:prstGeom>
        </p:spPr>
      </p:pic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889950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9BA46-C324-29D0-8207-6B2E0CDC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Referencias </a:t>
            </a:r>
            <a:r>
              <a:rPr lang="es-ES" dirty="0" err="1"/>
              <a:t>Bibliogradficas</a:t>
            </a:r>
            <a:endParaRPr lang="es-CO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6549D40-2961-FE8D-7EBE-79781AA60E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1701" y="2195827"/>
            <a:ext cx="8231665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AgriculturaElectronica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2020.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arduino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15 de 09 de 2020. https://create.arduino.cc/projecthub/agriculturaelectronica.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Akhunzada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s-ES" altLang="es-CO" sz="1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Adnan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2021.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academia. 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13 de 04 de 2021. [Citado el: 21 de 03 de 2022.] https://www.academia.edu/67680278/Secure_IIoT_Enabled_Industry_4_0.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azulweb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2015.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azulweb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24 de 08 de 2015. [Citado el: 07 de 05 de 2022.] https://www.azulweb.net/que-son-los-sistemas-embebidos/.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bookdown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bookdown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[Citado el: 25 de 10 de 2021.] https://bookdown.org/alberto_brunete/intro_automatica/sistemas-de-control.html.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Cardona, Orlando. 2007.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gestiopolis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06 de 07 de 2007. https://www.gestiopolis.com/que-significa-domotica-sus-alcances-y-utilidad/.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Carla. 2020.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scribd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s-ES" altLang="es-CO" sz="10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aws.amazon</a:t>
            </a:r>
            <a:r>
              <a:rPr lang="es-ES" altLang="es-CO" sz="10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16 de 08 de 2020. [Citado el: 21 de 03 de 2021.] https://es.scribd.com/document/472600109/Microservicios, https://aws.amazon.com/es/microservices/.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carlos2987. 2005.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sites.google.com/site/carlosraulsan2987. 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25 de 02 de 2005. https://sites.google.com/site/carlosraulsan2987/home/tecnologias-inalambricas/unidad-3/domotica.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casadomo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1993.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monografias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12 de 03 de 1993. https://www.monografias.com/trabajos93/aplicaciones-domotica/image003.jpg.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Castellanos, Eduardo Izaguirre. 2012.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elibro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s-ES" altLang="es-CO" sz="10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https://elibro.com/. 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2012. [Citado el: 13 de 09 de 2021.] https://elibro-net.ucatolica.basesdedatosezproxy.com/es/ereader/ucatolica/124330?page=18. 978-959-250-780-7.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Coopsolpy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2010.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scribd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06 de 07 de 2010. [Citado el: 21 de 03 de 2022.] https://es.scribd.com/document/33939354/sistemas-distribuidos.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2010.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De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tecnologia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otras cosas. 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15 de 05 de 2010. https://dtyoc.files.wordpress.com/2015/11/domotica-2.jpg.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domodesk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1999.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domodesk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03 de 10 de 1999. [Citado el: 7 de 05 de 2022.] https://www.domodesk.com/197-a-fondo-inmotica.html.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s-CO" altLang="es-CO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17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9BA46-C324-29D0-8207-6B2E0CDC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Referencias </a:t>
            </a:r>
            <a:r>
              <a:rPr lang="es-ES" dirty="0" err="1"/>
              <a:t>Bibliogradficas</a:t>
            </a:r>
            <a:endParaRPr lang="es-CO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6549D40-2961-FE8D-7EBE-79781AA60E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3419" y="1991890"/>
            <a:ext cx="8231665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Etec</a:t>
            </a:r>
            <a:r>
              <a:rPr lang="es-ES" altLang="es-CO" sz="1000" b="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é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Equipo Editorial. 2013.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Enciclopedia Concepto. 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2013. [Citado el: 25 de 10 de 2021.] https://concepto.de/sistema-de-informacion/.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Garc</a:t>
            </a:r>
            <a:r>
              <a:rPr lang="es-ES" altLang="es-CO" sz="1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a, Carlos Ra</a:t>
            </a:r>
            <a:r>
              <a:rPr lang="es-ES" altLang="es-CO" sz="1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ú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 S</a:t>
            </a:r>
            <a:r>
              <a:rPr lang="es-ES" altLang="es-CO" sz="1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nchez. 1993.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Tecnologias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Informaticas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12 de 03 de 1993. https://www.monografias.com/trabajos93/aplicaciones-domotica/image003.jpg.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Gomez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Kevin. 2016.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infteckg.blogspot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30 de 08 de 2016. [Citado el: 7 de 05 de 2022.] https://infteckg.blogspot.com/2016/.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locurainformaticadigital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2021.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locurainformaticadigital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15 de 05 de 2021. https://www.locurainformaticadigital.com/2018/07/17/topologia-de-red-malla-estrella-arbol-bus-anillo/.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</a:t>
            </a:r>
            <a:r>
              <a:rPr lang="es-ES" altLang="es-CO" sz="1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ó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pez, M. 2019.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alphaeditorialcloud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Julio de 2019. [Citado el: 25 de 10 de 2021.] https://www-alphaeditorialcloud-com.ucatolica.basesdedatosezproxy.com/reader/internet-de-las-cosas?location=1. 9788499648354.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macnica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macnica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[Citado el: 7 de 05 de 2022.] https://www.macnica.co.jp/business/iot_security/.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2021.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mecatronicalatam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s-ES" altLang="es-CO" sz="10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mecatronicalatam</a:t>
            </a:r>
            <a:r>
              <a:rPr lang="es-ES" altLang="es-CO" sz="10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4 de 05 de 2021. [Citado el: 7 de 5 de 2022.] https://www.mecatronicalatam.com/es/tutoriales/sensores/.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mintic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mintic</a:t>
            </a:r>
            <a:r>
              <a:rPr lang="es-ES" altLang="es-CO" sz="10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[Citado el: 25 de 10 de 2021.] https://mintic.gov.co/.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prometec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prometec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[Citado el: 25 de 10 de 2021.] https://www.prometec.net/bt-hc05/.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Prometec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Prometec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Prometec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[Citado el: 25 de 10 de 2021.] https://www.prometec.net/instalando-esp32/.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—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Prometec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[Citado el: 25 de 10 de 2021.] https://www.prometec.net/nrf2401/.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Seuba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Manuel </a:t>
            </a:r>
            <a:r>
              <a:rPr lang="es-ES" altLang="es-CO" sz="1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Lopez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i. 2019.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www-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alphaeditorialcloud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-com. </a:t>
            </a:r>
            <a:r>
              <a:rPr lang="es-ES" altLang="es-CO" sz="10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alphaeditorialcloud</a:t>
            </a:r>
            <a:r>
              <a:rPr lang="es-ES" altLang="es-CO" sz="10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Julio de 2019. [Citado el: 13 de 10 de 2021.] https://www-alphaeditorialcloud-com.ucatolica.basesdedatosezproxy.com/reader/internet-de-las-cosas?location=7. 9788499648354.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sigmaelectronica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2018.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sigmaelectronica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5 de 06 de 2018. https://www.sigmaelectronica.net/.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sites.google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sites.google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[Citado el: 25 de 10 de 2021.] https://sites.google.com/site/ingeneriaelectronicaitm/home/electronica-de-control.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CO" sz="10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wikipedia</a:t>
            </a:r>
            <a:r>
              <a:rPr lang="es-ES" altLang="es-CO" sz="10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2022.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s-ES" altLang="es-CO" sz="10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wikipedia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[En l</a:t>
            </a:r>
            <a:r>
              <a:rPr lang="es-ES" altLang="es-CO" sz="1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</a:t>
            </a:r>
            <a:r>
              <a:rPr lang="es-ES" altLang="es-CO" sz="1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nea] 29 de 04 de 2022. [Citado el: 7 de 05 de 2022.] https://es.wikipedia.org/wiki/Actuador.</a:t>
            </a:r>
            <a:endParaRPr lang="es-CO" altLang="es-CO" sz="1000" dirty="0"/>
          </a:p>
          <a:p>
            <a:pPr marL="0" indent="0" defTabSz="914400"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s-CO" altLang="es-CO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055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5" name="Google Shape;2535;p29"/>
          <p:cNvGrpSpPr/>
          <p:nvPr/>
        </p:nvGrpSpPr>
        <p:grpSpPr>
          <a:xfrm>
            <a:off x="686917" y="1945223"/>
            <a:ext cx="2112291" cy="3228610"/>
            <a:chOff x="680166" y="937073"/>
            <a:chExt cx="2112291" cy="3228610"/>
          </a:xfrm>
        </p:grpSpPr>
        <p:sp>
          <p:nvSpPr>
            <p:cNvPr id="2536" name="Google Shape;2536;p29"/>
            <p:cNvSpPr/>
            <p:nvPr/>
          </p:nvSpPr>
          <p:spPr>
            <a:xfrm>
              <a:off x="1065189" y="3325504"/>
              <a:ext cx="579599" cy="579599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0"/>
                  </a:moveTo>
                  <a:cubicBezTo>
                    <a:pt x="3927" y="0"/>
                    <a:pt x="0" y="3927"/>
                    <a:pt x="0" y="8773"/>
                  </a:cubicBezTo>
                  <a:cubicBezTo>
                    <a:pt x="0" y="13618"/>
                    <a:pt x="3927" y="17545"/>
                    <a:pt x="8772" y="17545"/>
                  </a:cubicBezTo>
                  <a:cubicBezTo>
                    <a:pt x="13618" y="17545"/>
                    <a:pt x="17545" y="13618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37" name="Google Shape;2537;p29"/>
            <p:cNvSpPr/>
            <p:nvPr/>
          </p:nvSpPr>
          <p:spPr>
            <a:xfrm>
              <a:off x="1118540" y="3379912"/>
              <a:ext cx="472896" cy="471839"/>
            </a:xfrm>
            <a:custGeom>
              <a:avLst/>
              <a:gdLst/>
              <a:ahLst/>
              <a:cxnLst/>
              <a:rect l="l" t="t" r="r" b="b"/>
              <a:pathLst>
                <a:path w="14315" h="14283" extrusionOk="0">
                  <a:moveTo>
                    <a:pt x="7157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84"/>
                    <a:pt x="3199" y="14283"/>
                    <a:pt x="7157" y="14283"/>
                  </a:cubicBezTo>
                  <a:cubicBezTo>
                    <a:pt x="11116" y="14283"/>
                    <a:pt x="14315" y="11084"/>
                    <a:pt x="14315" y="7126"/>
                  </a:cubicBezTo>
                  <a:cubicBezTo>
                    <a:pt x="14315" y="3199"/>
                    <a:pt x="11116" y="0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38" name="Google Shape;2538;p29"/>
            <p:cNvSpPr/>
            <p:nvPr/>
          </p:nvSpPr>
          <p:spPr>
            <a:xfrm>
              <a:off x="1992085" y="1448653"/>
              <a:ext cx="556607" cy="556607"/>
            </a:xfrm>
            <a:custGeom>
              <a:avLst/>
              <a:gdLst/>
              <a:ahLst/>
              <a:cxnLst/>
              <a:rect l="l" t="t" r="r" b="b"/>
              <a:pathLst>
                <a:path w="16849" h="16849" extrusionOk="0">
                  <a:moveTo>
                    <a:pt x="8425" y="0"/>
                  </a:moveTo>
                  <a:cubicBezTo>
                    <a:pt x="3770" y="0"/>
                    <a:pt x="1" y="3769"/>
                    <a:pt x="1" y="8424"/>
                  </a:cubicBezTo>
                  <a:cubicBezTo>
                    <a:pt x="1" y="13080"/>
                    <a:pt x="3770" y="16848"/>
                    <a:pt x="8425" y="16848"/>
                  </a:cubicBezTo>
                  <a:cubicBezTo>
                    <a:pt x="13080" y="16848"/>
                    <a:pt x="16849" y="13080"/>
                    <a:pt x="16849" y="8424"/>
                  </a:cubicBezTo>
                  <a:cubicBezTo>
                    <a:pt x="16849" y="3769"/>
                    <a:pt x="13080" y="0"/>
                    <a:pt x="8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39" name="Google Shape;2539;p29"/>
            <p:cNvSpPr/>
            <p:nvPr/>
          </p:nvSpPr>
          <p:spPr>
            <a:xfrm>
              <a:off x="2237964" y="1698497"/>
              <a:ext cx="63824" cy="56093"/>
            </a:xfrm>
            <a:custGeom>
              <a:avLst/>
              <a:gdLst/>
              <a:ahLst/>
              <a:cxnLst/>
              <a:rect l="l" t="t" r="r" b="b"/>
              <a:pathLst>
                <a:path w="1932" h="1698" extrusionOk="0">
                  <a:moveTo>
                    <a:pt x="982" y="1"/>
                  </a:moveTo>
                  <a:cubicBezTo>
                    <a:pt x="700" y="1"/>
                    <a:pt x="417" y="141"/>
                    <a:pt x="254" y="386"/>
                  </a:cubicBezTo>
                  <a:cubicBezTo>
                    <a:pt x="0" y="766"/>
                    <a:pt x="95" y="1305"/>
                    <a:pt x="507" y="1558"/>
                  </a:cubicBezTo>
                  <a:cubicBezTo>
                    <a:pt x="647" y="1652"/>
                    <a:pt x="810" y="1698"/>
                    <a:pt x="971" y="1698"/>
                  </a:cubicBezTo>
                  <a:cubicBezTo>
                    <a:pt x="1246" y="1698"/>
                    <a:pt x="1519" y="1564"/>
                    <a:pt x="1679" y="1305"/>
                  </a:cubicBezTo>
                  <a:cubicBezTo>
                    <a:pt x="1932" y="925"/>
                    <a:pt x="1805" y="386"/>
                    <a:pt x="1425" y="133"/>
                  </a:cubicBezTo>
                  <a:cubicBezTo>
                    <a:pt x="1291" y="43"/>
                    <a:pt x="1136" y="1"/>
                    <a:pt x="98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40" name="Google Shape;2540;p29"/>
            <p:cNvSpPr/>
            <p:nvPr/>
          </p:nvSpPr>
          <p:spPr>
            <a:xfrm>
              <a:off x="2107179" y="1563714"/>
              <a:ext cx="326452" cy="325692"/>
            </a:xfrm>
            <a:custGeom>
              <a:avLst/>
              <a:gdLst/>
              <a:ahLst/>
              <a:cxnLst/>
              <a:rect l="l" t="t" r="r" b="b"/>
              <a:pathLst>
                <a:path w="9882" h="9859" extrusionOk="0">
                  <a:moveTo>
                    <a:pt x="4933" y="2888"/>
                  </a:moveTo>
                  <a:cubicBezTo>
                    <a:pt x="5192" y="2888"/>
                    <a:pt x="5453" y="2938"/>
                    <a:pt x="5701" y="3041"/>
                  </a:cubicBezTo>
                  <a:cubicBezTo>
                    <a:pt x="7063" y="3611"/>
                    <a:pt x="7411" y="5321"/>
                    <a:pt x="6366" y="6366"/>
                  </a:cubicBezTo>
                  <a:cubicBezTo>
                    <a:pt x="5988" y="6765"/>
                    <a:pt x="5471" y="6969"/>
                    <a:pt x="4944" y="6969"/>
                  </a:cubicBezTo>
                  <a:cubicBezTo>
                    <a:pt x="4676" y="6969"/>
                    <a:pt x="4405" y="6916"/>
                    <a:pt x="4149" y="6810"/>
                  </a:cubicBezTo>
                  <a:cubicBezTo>
                    <a:pt x="2787" y="6271"/>
                    <a:pt x="2439" y="4529"/>
                    <a:pt x="3484" y="3484"/>
                  </a:cubicBezTo>
                  <a:cubicBezTo>
                    <a:pt x="3868" y="3100"/>
                    <a:pt x="4397" y="2888"/>
                    <a:pt x="4933" y="2888"/>
                  </a:cubicBezTo>
                  <a:close/>
                  <a:moveTo>
                    <a:pt x="4529" y="1"/>
                  </a:moveTo>
                  <a:lnTo>
                    <a:pt x="3357" y="254"/>
                  </a:lnTo>
                  <a:cubicBezTo>
                    <a:pt x="3231" y="286"/>
                    <a:pt x="3167" y="381"/>
                    <a:pt x="3167" y="508"/>
                  </a:cubicBezTo>
                  <a:lnTo>
                    <a:pt x="3167" y="1711"/>
                  </a:lnTo>
                  <a:cubicBezTo>
                    <a:pt x="2977" y="1806"/>
                    <a:pt x="2756" y="1964"/>
                    <a:pt x="2566" y="2123"/>
                  </a:cubicBezTo>
                  <a:lnTo>
                    <a:pt x="1457" y="1648"/>
                  </a:lnTo>
                  <a:cubicBezTo>
                    <a:pt x="1431" y="1630"/>
                    <a:pt x="1402" y="1622"/>
                    <a:pt x="1372" y="1622"/>
                  </a:cubicBezTo>
                  <a:cubicBezTo>
                    <a:pt x="1297" y="1622"/>
                    <a:pt x="1218" y="1674"/>
                    <a:pt x="1172" y="1743"/>
                  </a:cubicBezTo>
                  <a:lnTo>
                    <a:pt x="507" y="2724"/>
                  </a:lnTo>
                  <a:cubicBezTo>
                    <a:pt x="444" y="2819"/>
                    <a:pt x="444" y="2946"/>
                    <a:pt x="539" y="3041"/>
                  </a:cubicBezTo>
                  <a:lnTo>
                    <a:pt x="1394" y="3864"/>
                  </a:lnTo>
                  <a:cubicBezTo>
                    <a:pt x="1331" y="4118"/>
                    <a:pt x="1267" y="4371"/>
                    <a:pt x="1267" y="4593"/>
                  </a:cubicBezTo>
                  <a:lnTo>
                    <a:pt x="159" y="5068"/>
                  </a:lnTo>
                  <a:cubicBezTo>
                    <a:pt x="64" y="5100"/>
                    <a:pt x="1" y="5226"/>
                    <a:pt x="1" y="5321"/>
                  </a:cubicBezTo>
                  <a:lnTo>
                    <a:pt x="254" y="6493"/>
                  </a:lnTo>
                  <a:cubicBezTo>
                    <a:pt x="286" y="6620"/>
                    <a:pt x="381" y="6683"/>
                    <a:pt x="507" y="6683"/>
                  </a:cubicBezTo>
                  <a:lnTo>
                    <a:pt x="1679" y="6683"/>
                  </a:lnTo>
                  <a:cubicBezTo>
                    <a:pt x="1806" y="6873"/>
                    <a:pt x="1932" y="7095"/>
                    <a:pt x="2091" y="7285"/>
                  </a:cubicBezTo>
                  <a:lnTo>
                    <a:pt x="1616" y="8393"/>
                  </a:lnTo>
                  <a:cubicBezTo>
                    <a:pt x="1584" y="8488"/>
                    <a:pt x="1616" y="8615"/>
                    <a:pt x="1711" y="8678"/>
                  </a:cubicBezTo>
                  <a:lnTo>
                    <a:pt x="2692" y="9343"/>
                  </a:lnTo>
                  <a:cubicBezTo>
                    <a:pt x="2729" y="9367"/>
                    <a:pt x="2774" y="9378"/>
                    <a:pt x="2820" y="9378"/>
                  </a:cubicBezTo>
                  <a:cubicBezTo>
                    <a:pt x="2895" y="9378"/>
                    <a:pt x="2970" y="9351"/>
                    <a:pt x="3009" y="9311"/>
                  </a:cubicBezTo>
                  <a:lnTo>
                    <a:pt x="3833" y="8456"/>
                  </a:lnTo>
                  <a:cubicBezTo>
                    <a:pt x="4086" y="8520"/>
                    <a:pt x="4339" y="8583"/>
                    <a:pt x="4593" y="8583"/>
                  </a:cubicBezTo>
                  <a:lnTo>
                    <a:pt x="5036" y="9723"/>
                  </a:lnTo>
                  <a:cubicBezTo>
                    <a:pt x="5062" y="9801"/>
                    <a:pt x="5152" y="9858"/>
                    <a:pt x="5254" y="9858"/>
                  </a:cubicBezTo>
                  <a:cubicBezTo>
                    <a:pt x="5276" y="9858"/>
                    <a:pt x="5299" y="9855"/>
                    <a:pt x="5321" y="9850"/>
                  </a:cubicBezTo>
                  <a:lnTo>
                    <a:pt x="6493" y="9628"/>
                  </a:lnTo>
                  <a:cubicBezTo>
                    <a:pt x="6588" y="9597"/>
                    <a:pt x="6683" y="9502"/>
                    <a:pt x="6683" y="9375"/>
                  </a:cubicBezTo>
                  <a:lnTo>
                    <a:pt x="6651" y="8171"/>
                  </a:lnTo>
                  <a:cubicBezTo>
                    <a:pt x="6873" y="8076"/>
                    <a:pt x="7094" y="7918"/>
                    <a:pt x="7284" y="7760"/>
                  </a:cubicBezTo>
                  <a:lnTo>
                    <a:pt x="8393" y="8235"/>
                  </a:lnTo>
                  <a:cubicBezTo>
                    <a:pt x="8417" y="8243"/>
                    <a:pt x="8442" y="8247"/>
                    <a:pt x="8469" y="8247"/>
                  </a:cubicBezTo>
                  <a:cubicBezTo>
                    <a:pt x="8547" y="8247"/>
                    <a:pt x="8630" y="8211"/>
                    <a:pt x="8678" y="8140"/>
                  </a:cubicBezTo>
                  <a:lnTo>
                    <a:pt x="9343" y="7126"/>
                  </a:lnTo>
                  <a:cubicBezTo>
                    <a:pt x="9406" y="7031"/>
                    <a:pt x="9375" y="6905"/>
                    <a:pt x="9311" y="6810"/>
                  </a:cubicBezTo>
                  <a:lnTo>
                    <a:pt x="8456" y="5986"/>
                  </a:lnTo>
                  <a:cubicBezTo>
                    <a:pt x="8520" y="5765"/>
                    <a:pt x="8551" y="5511"/>
                    <a:pt x="8583" y="5258"/>
                  </a:cubicBezTo>
                  <a:lnTo>
                    <a:pt x="9723" y="4815"/>
                  </a:lnTo>
                  <a:cubicBezTo>
                    <a:pt x="9818" y="4751"/>
                    <a:pt x="9881" y="4624"/>
                    <a:pt x="9850" y="4529"/>
                  </a:cubicBezTo>
                  <a:lnTo>
                    <a:pt x="9628" y="3358"/>
                  </a:lnTo>
                  <a:cubicBezTo>
                    <a:pt x="9596" y="3263"/>
                    <a:pt x="9501" y="3168"/>
                    <a:pt x="9375" y="3168"/>
                  </a:cubicBezTo>
                  <a:lnTo>
                    <a:pt x="8171" y="3199"/>
                  </a:lnTo>
                  <a:cubicBezTo>
                    <a:pt x="8045" y="2978"/>
                    <a:pt x="7918" y="2756"/>
                    <a:pt x="7728" y="2566"/>
                  </a:cubicBezTo>
                  <a:lnTo>
                    <a:pt x="8203" y="1458"/>
                  </a:lnTo>
                  <a:cubicBezTo>
                    <a:pt x="8235" y="1363"/>
                    <a:pt x="8203" y="1236"/>
                    <a:pt x="8108" y="1173"/>
                  </a:cubicBezTo>
                  <a:lnTo>
                    <a:pt x="7126" y="508"/>
                  </a:lnTo>
                  <a:cubicBezTo>
                    <a:pt x="7083" y="479"/>
                    <a:pt x="7028" y="463"/>
                    <a:pt x="6974" y="463"/>
                  </a:cubicBezTo>
                  <a:cubicBezTo>
                    <a:pt x="6908" y="463"/>
                    <a:pt x="6844" y="487"/>
                    <a:pt x="6809" y="539"/>
                  </a:cubicBezTo>
                  <a:lnTo>
                    <a:pt x="5954" y="1394"/>
                  </a:lnTo>
                  <a:cubicBezTo>
                    <a:pt x="5733" y="1331"/>
                    <a:pt x="5479" y="1299"/>
                    <a:pt x="5258" y="1268"/>
                  </a:cubicBezTo>
                  <a:lnTo>
                    <a:pt x="4783" y="159"/>
                  </a:lnTo>
                  <a:cubicBezTo>
                    <a:pt x="4751" y="64"/>
                    <a:pt x="4624" y="1"/>
                    <a:pt x="452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41" name="Google Shape;2541;p29"/>
            <p:cNvSpPr/>
            <p:nvPr/>
          </p:nvSpPr>
          <p:spPr>
            <a:xfrm>
              <a:off x="2447208" y="1159894"/>
              <a:ext cx="330614" cy="327245"/>
            </a:xfrm>
            <a:custGeom>
              <a:avLst/>
              <a:gdLst/>
              <a:ahLst/>
              <a:cxnLst/>
              <a:rect l="l" t="t" r="r" b="b"/>
              <a:pathLst>
                <a:path w="10008" h="9906" extrusionOk="0">
                  <a:moveTo>
                    <a:pt x="1583" y="1"/>
                  </a:moveTo>
                  <a:cubicBezTo>
                    <a:pt x="665" y="1"/>
                    <a:pt x="0" y="634"/>
                    <a:pt x="0" y="1616"/>
                  </a:cubicBezTo>
                  <a:lnTo>
                    <a:pt x="0" y="6081"/>
                  </a:lnTo>
                  <a:cubicBezTo>
                    <a:pt x="0" y="6968"/>
                    <a:pt x="602" y="7696"/>
                    <a:pt x="1583" y="7696"/>
                  </a:cubicBezTo>
                  <a:lnTo>
                    <a:pt x="1995" y="7696"/>
                  </a:lnTo>
                  <a:cubicBezTo>
                    <a:pt x="2185" y="7696"/>
                    <a:pt x="2407" y="7886"/>
                    <a:pt x="2439" y="8140"/>
                  </a:cubicBezTo>
                  <a:lnTo>
                    <a:pt x="2755" y="9691"/>
                  </a:lnTo>
                  <a:cubicBezTo>
                    <a:pt x="2775" y="9829"/>
                    <a:pt x="2856" y="9906"/>
                    <a:pt x="2960" y="9906"/>
                  </a:cubicBezTo>
                  <a:cubicBezTo>
                    <a:pt x="3023" y="9906"/>
                    <a:pt x="3095" y="9878"/>
                    <a:pt x="3167" y="9818"/>
                  </a:cubicBezTo>
                  <a:lnTo>
                    <a:pt x="4909" y="8013"/>
                  </a:lnTo>
                  <a:cubicBezTo>
                    <a:pt x="5099" y="7823"/>
                    <a:pt x="5447" y="7696"/>
                    <a:pt x="5700" y="7696"/>
                  </a:cubicBezTo>
                  <a:lnTo>
                    <a:pt x="8424" y="7696"/>
                  </a:lnTo>
                  <a:cubicBezTo>
                    <a:pt x="9374" y="7696"/>
                    <a:pt x="10007" y="6904"/>
                    <a:pt x="10007" y="6081"/>
                  </a:cubicBezTo>
                  <a:lnTo>
                    <a:pt x="10007" y="1616"/>
                  </a:lnTo>
                  <a:cubicBezTo>
                    <a:pt x="10007" y="666"/>
                    <a:pt x="9342" y="1"/>
                    <a:pt x="84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42" name="Google Shape;2542;p29"/>
            <p:cNvSpPr/>
            <p:nvPr/>
          </p:nvSpPr>
          <p:spPr>
            <a:xfrm>
              <a:off x="2507860" y="1191443"/>
              <a:ext cx="207196" cy="183840"/>
            </a:xfrm>
            <a:custGeom>
              <a:avLst/>
              <a:gdLst/>
              <a:ahLst/>
              <a:cxnLst/>
              <a:rect l="l" t="t" r="r" b="b"/>
              <a:pathLst>
                <a:path w="6272" h="5565" extrusionOk="0">
                  <a:moveTo>
                    <a:pt x="3152" y="1"/>
                  </a:moveTo>
                  <a:cubicBezTo>
                    <a:pt x="2853" y="1"/>
                    <a:pt x="2549" y="50"/>
                    <a:pt x="2249" y="154"/>
                  </a:cubicBezTo>
                  <a:cubicBezTo>
                    <a:pt x="793" y="629"/>
                    <a:pt x="1" y="2213"/>
                    <a:pt x="508" y="3669"/>
                  </a:cubicBezTo>
                  <a:cubicBezTo>
                    <a:pt x="885" y="4827"/>
                    <a:pt x="1962" y="5564"/>
                    <a:pt x="3120" y="5564"/>
                  </a:cubicBezTo>
                  <a:cubicBezTo>
                    <a:pt x="3419" y="5564"/>
                    <a:pt x="3724" y="5515"/>
                    <a:pt x="4023" y="5411"/>
                  </a:cubicBezTo>
                  <a:cubicBezTo>
                    <a:pt x="5480" y="4936"/>
                    <a:pt x="6271" y="3353"/>
                    <a:pt x="5765" y="1896"/>
                  </a:cubicBezTo>
                  <a:cubicBezTo>
                    <a:pt x="5387" y="738"/>
                    <a:pt x="4310" y="1"/>
                    <a:pt x="315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43" name="Google Shape;2543;p29"/>
            <p:cNvSpPr/>
            <p:nvPr/>
          </p:nvSpPr>
          <p:spPr>
            <a:xfrm>
              <a:off x="2559131" y="1226856"/>
              <a:ext cx="106736" cy="137095"/>
            </a:xfrm>
            <a:custGeom>
              <a:avLst/>
              <a:gdLst/>
              <a:ahLst/>
              <a:cxnLst/>
              <a:rect l="l" t="t" r="r" b="b"/>
              <a:pathLst>
                <a:path w="3231" h="4150" extrusionOk="0">
                  <a:moveTo>
                    <a:pt x="1616" y="0"/>
                  </a:moveTo>
                  <a:cubicBezTo>
                    <a:pt x="1141" y="0"/>
                    <a:pt x="761" y="380"/>
                    <a:pt x="697" y="856"/>
                  </a:cubicBezTo>
                  <a:cubicBezTo>
                    <a:pt x="634" y="1236"/>
                    <a:pt x="729" y="1616"/>
                    <a:pt x="887" y="1964"/>
                  </a:cubicBezTo>
                  <a:cubicBezTo>
                    <a:pt x="919" y="2059"/>
                    <a:pt x="982" y="2186"/>
                    <a:pt x="1046" y="2281"/>
                  </a:cubicBezTo>
                  <a:lnTo>
                    <a:pt x="1046" y="2502"/>
                  </a:lnTo>
                  <a:cubicBezTo>
                    <a:pt x="1046" y="2597"/>
                    <a:pt x="1014" y="2661"/>
                    <a:pt x="951" y="2692"/>
                  </a:cubicBezTo>
                  <a:lnTo>
                    <a:pt x="349" y="3009"/>
                  </a:lnTo>
                  <a:cubicBezTo>
                    <a:pt x="127" y="3136"/>
                    <a:pt x="1" y="3326"/>
                    <a:pt x="1" y="3547"/>
                  </a:cubicBezTo>
                  <a:cubicBezTo>
                    <a:pt x="444" y="3927"/>
                    <a:pt x="1014" y="4149"/>
                    <a:pt x="1616" y="4149"/>
                  </a:cubicBezTo>
                  <a:cubicBezTo>
                    <a:pt x="2249" y="4149"/>
                    <a:pt x="2787" y="3927"/>
                    <a:pt x="3231" y="3547"/>
                  </a:cubicBezTo>
                  <a:cubicBezTo>
                    <a:pt x="3231" y="3326"/>
                    <a:pt x="3072" y="3136"/>
                    <a:pt x="2882" y="3009"/>
                  </a:cubicBezTo>
                  <a:lnTo>
                    <a:pt x="2217" y="2692"/>
                  </a:lnTo>
                  <a:cubicBezTo>
                    <a:pt x="2154" y="2661"/>
                    <a:pt x="2122" y="2597"/>
                    <a:pt x="2122" y="2534"/>
                  </a:cubicBezTo>
                  <a:cubicBezTo>
                    <a:pt x="2122" y="2407"/>
                    <a:pt x="2091" y="2312"/>
                    <a:pt x="2154" y="2217"/>
                  </a:cubicBezTo>
                  <a:cubicBezTo>
                    <a:pt x="2502" y="1711"/>
                    <a:pt x="2566" y="1299"/>
                    <a:pt x="2471" y="792"/>
                  </a:cubicBezTo>
                  <a:cubicBezTo>
                    <a:pt x="2407" y="317"/>
                    <a:pt x="2091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44" name="Google Shape;2544;p29"/>
            <p:cNvSpPr/>
            <p:nvPr/>
          </p:nvSpPr>
          <p:spPr>
            <a:xfrm>
              <a:off x="771210" y="3734543"/>
              <a:ext cx="418487" cy="351823"/>
            </a:xfrm>
            <a:custGeom>
              <a:avLst/>
              <a:gdLst/>
              <a:ahLst/>
              <a:cxnLst/>
              <a:rect l="l" t="t" r="r" b="b"/>
              <a:pathLst>
                <a:path w="12668" h="10650" extrusionOk="0">
                  <a:moveTo>
                    <a:pt x="10514" y="1"/>
                  </a:moveTo>
                  <a:lnTo>
                    <a:pt x="887" y="7538"/>
                  </a:lnTo>
                  <a:cubicBezTo>
                    <a:pt x="127" y="8140"/>
                    <a:pt x="0" y="9248"/>
                    <a:pt x="602" y="10008"/>
                  </a:cubicBezTo>
                  <a:cubicBezTo>
                    <a:pt x="932" y="10430"/>
                    <a:pt x="1442" y="10650"/>
                    <a:pt x="1961" y="10650"/>
                  </a:cubicBezTo>
                  <a:cubicBezTo>
                    <a:pt x="2338" y="10650"/>
                    <a:pt x="2720" y="10533"/>
                    <a:pt x="3040" y="10293"/>
                  </a:cubicBezTo>
                  <a:lnTo>
                    <a:pt x="12668" y="2724"/>
                  </a:lnTo>
                  <a:cubicBezTo>
                    <a:pt x="11939" y="1838"/>
                    <a:pt x="11274" y="856"/>
                    <a:pt x="1051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45" name="Google Shape;2545;p29"/>
            <p:cNvSpPr/>
            <p:nvPr/>
          </p:nvSpPr>
          <p:spPr>
            <a:xfrm>
              <a:off x="680166" y="3780165"/>
              <a:ext cx="397609" cy="346735"/>
            </a:xfrm>
            <a:custGeom>
              <a:avLst/>
              <a:gdLst/>
              <a:ahLst/>
              <a:cxnLst/>
              <a:rect l="l" t="t" r="r" b="b"/>
              <a:pathLst>
                <a:path w="12036" h="10496" extrusionOk="0">
                  <a:moveTo>
                    <a:pt x="10255" y="0"/>
                  </a:moveTo>
                  <a:cubicBezTo>
                    <a:pt x="10056" y="0"/>
                    <a:pt x="9856" y="66"/>
                    <a:pt x="9692" y="203"/>
                  </a:cubicBezTo>
                  <a:lnTo>
                    <a:pt x="1394" y="6885"/>
                  </a:lnTo>
                  <a:cubicBezTo>
                    <a:pt x="318" y="7740"/>
                    <a:pt x="1" y="9292"/>
                    <a:pt x="761" y="10464"/>
                  </a:cubicBezTo>
                  <a:cubicBezTo>
                    <a:pt x="761" y="10464"/>
                    <a:pt x="761" y="10464"/>
                    <a:pt x="761" y="10496"/>
                  </a:cubicBezTo>
                  <a:lnTo>
                    <a:pt x="12035" y="1723"/>
                  </a:lnTo>
                  <a:cubicBezTo>
                    <a:pt x="11655" y="1280"/>
                    <a:pt x="11307" y="805"/>
                    <a:pt x="10958" y="330"/>
                  </a:cubicBezTo>
                  <a:cubicBezTo>
                    <a:pt x="10779" y="114"/>
                    <a:pt x="10517" y="0"/>
                    <a:pt x="10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46" name="Google Shape;2546;p29"/>
            <p:cNvSpPr/>
            <p:nvPr/>
          </p:nvSpPr>
          <p:spPr>
            <a:xfrm>
              <a:off x="705306" y="3837084"/>
              <a:ext cx="419544" cy="328599"/>
            </a:xfrm>
            <a:custGeom>
              <a:avLst/>
              <a:gdLst/>
              <a:ahLst/>
              <a:cxnLst/>
              <a:rect l="l" t="t" r="r" b="b"/>
              <a:pathLst>
                <a:path w="12700" h="9947" extrusionOk="0">
                  <a:moveTo>
                    <a:pt x="11243" y="0"/>
                  </a:moveTo>
                  <a:lnTo>
                    <a:pt x="0" y="8773"/>
                  </a:lnTo>
                  <a:cubicBezTo>
                    <a:pt x="527" y="9544"/>
                    <a:pt x="1368" y="9947"/>
                    <a:pt x="2215" y="9947"/>
                  </a:cubicBezTo>
                  <a:cubicBezTo>
                    <a:pt x="2794" y="9947"/>
                    <a:pt x="3376" y="9760"/>
                    <a:pt x="3864" y="9374"/>
                  </a:cubicBezTo>
                  <a:lnTo>
                    <a:pt x="12351" y="2534"/>
                  </a:lnTo>
                  <a:cubicBezTo>
                    <a:pt x="12668" y="2280"/>
                    <a:pt x="12699" y="1869"/>
                    <a:pt x="12478" y="1552"/>
                  </a:cubicBezTo>
                  <a:cubicBezTo>
                    <a:pt x="12066" y="1045"/>
                    <a:pt x="11654" y="539"/>
                    <a:pt x="112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47" name="Google Shape;2547;p29"/>
            <p:cNvSpPr/>
            <p:nvPr/>
          </p:nvSpPr>
          <p:spPr>
            <a:xfrm>
              <a:off x="1227325" y="3473798"/>
              <a:ext cx="255328" cy="296357"/>
            </a:xfrm>
            <a:custGeom>
              <a:avLst/>
              <a:gdLst/>
              <a:ahLst/>
              <a:cxnLst/>
              <a:rect l="l" t="t" r="r" b="b"/>
              <a:pathLst>
                <a:path w="7729" h="8971" extrusionOk="0">
                  <a:moveTo>
                    <a:pt x="3864" y="0"/>
                  </a:moveTo>
                  <a:cubicBezTo>
                    <a:pt x="3785" y="0"/>
                    <a:pt x="3706" y="24"/>
                    <a:pt x="3643" y="72"/>
                  </a:cubicBezTo>
                  <a:cubicBezTo>
                    <a:pt x="2788" y="927"/>
                    <a:pt x="1774" y="1307"/>
                    <a:pt x="444" y="1307"/>
                  </a:cubicBezTo>
                  <a:cubicBezTo>
                    <a:pt x="254" y="1307"/>
                    <a:pt x="128" y="1433"/>
                    <a:pt x="128" y="1623"/>
                  </a:cubicBezTo>
                  <a:cubicBezTo>
                    <a:pt x="128" y="1845"/>
                    <a:pt x="128" y="2067"/>
                    <a:pt x="96" y="2288"/>
                  </a:cubicBezTo>
                  <a:cubicBezTo>
                    <a:pt x="64" y="4569"/>
                    <a:pt x="1" y="7640"/>
                    <a:pt x="3769" y="8939"/>
                  </a:cubicBezTo>
                  <a:lnTo>
                    <a:pt x="3864" y="8971"/>
                  </a:lnTo>
                  <a:lnTo>
                    <a:pt x="3960" y="8939"/>
                  </a:lnTo>
                  <a:cubicBezTo>
                    <a:pt x="7728" y="7640"/>
                    <a:pt x="7665" y="4569"/>
                    <a:pt x="7633" y="2288"/>
                  </a:cubicBezTo>
                  <a:cubicBezTo>
                    <a:pt x="7633" y="2067"/>
                    <a:pt x="7633" y="1845"/>
                    <a:pt x="7633" y="1623"/>
                  </a:cubicBezTo>
                  <a:cubicBezTo>
                    <a:pt x="7633" y="1433"/>
                    <a:pt x="7475" y="1307"/>
                    <a:pt x="7285" y="1307"/>
                  </a:cubicBezTo>
                  <a:cubicBezTo>
                    <a:pt x="5955" y="1307"/>
                    <a:pt x="4941" y="895"/>
                    <a:pt x="4086" y="72"/>
                  </a:cubicBezTo>
                  <a:cubicBezTo>
                    <a:pt x="4023" y="24"/>
                    <a:pt x="3944" y="0"/>
                    <a:pt x="386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48" name="Google Shape;2548;p29"/>
            <p:cNvSpPr/>
            <p:nvPr/>
          </p:nvSpPr>
          <p:spPr>
            <a:xfrm>
              <a:off x="1290124" y="3557211"/>
              <a:ext cx="129728" cy="118265"/>
            </a:xfrm>
            <a:custGeom>
              <a:avLst/>
              <a:gdLst/>
              <a:ahLst/>
              <a:cxnLst/>
              <a:rect l="l" t="t" r="r" b="b"/>
              <a:pathLst>
                <a:path w="3927" h="3580" extrusionOk="0">
                  <a:moveTo>
                    <a:pt x="1330" y="365"/>
                  </a:moveTo>
                  <a:lnTo>
                    <a:pt x="1330" y="365"/>
                  </a:lnTo>
                  <a:cubicBezTo>
                    <a:pt x="1235" y="492"/>
                    <a:pt x="1172" y="618"/>
                    <a:pt x="1108" y="777"/>
                  </a:cubicBezTo>
                  <a:cubicBezTo>
                    <a:pt x="1045" y="713"/>
                    <a:pt x="982" y="682"/>
                    <a:pt x="950" y="618"/>
                  </a:cubicBezTo>
                  <a:cubicBezTo>
                    <a:pt x="1045" y="523"/>
                    <a:pt x="1203" y="428"/>
                    <a:pt x="1330" y="365"/>
                  </a:cubicBezTo>
                  <a:close/>
                  <a:moveTo>
                    <a:pt x="2597" y="365"/>
                  </a:moveTo>
                  <a:lnTo>
                    <a:pt x="2597" y="365"/>
                  </a:lnTo>
                  <a:cubicBezTo>
                    <a:pt x="2724" y="428"/>
                    <a:pt x="2882" y="523"/>
                    <a:pt x="3009" y="618"/>
                  </a:cubicBezTo>
                  <a:cubicBezTo>
                    <a:pt x="2945" y="682"/>
                    <a:pt x="2882" y="713"/>
                    <a:pt x="2819" y="777"/>
                  </a:cubicBezTo>
                  <a:cubicBezTo>
                    <a:pt x="2755" y="618"/>
                    <a:pt x="2692" y="492"/>
                    <a:pt x="2597" y="365"/>
                  </a:cubicBezTo>
                  <a:close/>
                  <a:moveTo>
                    <a:pt x="1868" y="238"/>
                  </a:moveTo>
                  <a:lnTo>
                    <a:pt x="1868" y="998"/>
                  </a:lnTo>
                  <a:cubicBezTo>
                    <a:pt x="1678" y="998"/>
                    <a:pt x="1488" y="935"/>
                    <a:pt x="1330" y="872"/>
                  </a:cubicBezTo>
                  <a:cubicBezTo>
                    <a:pt x="1425" y="618"/>
                    <a:pt x="1583" y="333"/>
                    <a:pt x="1868" y="238"/>
                  </a:cubicBezTo>
                  <a:close/>
                  <a:moveTo>
                    <a:pt x="2090" y="238"/>
                  </a:moveTo>
                  <a:cubicBezTo>
                    <a:pt x="2344" y="333"/>
                    <a:pt x="2502" y="618"/>
                    <a:pt x="2597" y="872"/>
                  </a:cubicBezTo>
                  <a:cubicBezTo>
                    <a:pt x="2439" y="935"/>
                    <a:pt x="2280" y="998"/>
                    <a:pt x="2090" y="998"/>
                  </a:cubicBezTo>
                  <a:lnTo>
                    <a:pt x="2090" y="238"/>
                  </a:lnTo>
                  <a:close/>
                  <a:moveTo>
                    <a:pt x="2692" y="1093"/>
                  </a:moveTo>
                  <a:cubicBezTo>
                    <a:pt x="2724" y="1252"/>
                    <a:pt x="2755" y="1474"/>
                    <a:pt x="2755" y="1664"/>
                  </a:cubicBezTo>
                  <a:lnTo>
                    <a:pt x="2090" y="1664"/>
                  </a:lnTo>
                  <a:lnTo>
                    <a:pt x="2090" y="1220"/>
                  </a:lnTo>
                  <a:cubicBezTo>
                    <a:pt x="2280" y="1220"/>
                    <a:pt x="2502" y="1157"/>
                    <a:pt x="2692" y="1093"/>
                  </a:cubicBezTo>
                  <a:close/>
                  <a:moveTo>
                    <a:pt x="792" y="777"/>
                  </a:moveTo>
                  <a:cubicBezTo>
                    <a:pt x="855" y="872"/>
                    <a:pt x="950" y="935"/>
                    <a:pt x="1045" y="998"/>
                  </a:cubicBezTo>
                  <a:cubicBezTo>
                    <a:pt x="982" y="1188"/>
                    <a:pt x="950" y="1442"/>
                    <a:pt x="950" y="1695"/>
                  </a:cubicBezTo>
                  <a:lnTo>
                    <a:pt x="412" y="1695"/>
                  </a:lnTo>
                  <a:cubicBezTo>
                    <a:pt x="443" y="1347"/>
                    <a:pt x="570" y="1030"/>
                    <a:pt x="792" y="777"/>
                  </a:cubicBezTo>
                  <a:close/>
                  <a:moveTo>
                    <a:pt x="1267" y="1093"/>
                  </a:moveTo>
                  <a:cubicBezTo>
                    <a:pt x="1425" y="1188"/>
                    <a:pt x="1647" y="1220"/>
                    <a:pt x="1868" y="1252"/>
                  </a:cubicBezTo>
                  <a:lnTo>
                    <a:pt x="1868" y="1695"/>
                  </a:lnTo>
                  <a:lnTo>
                    <a:pt x="1172" y="1695"/>
                  </a:lnTo>
                  <a:cubicBezTo>
                    <a:pt x="1172" y="1474"/>
                    <a:pt x="1203" y="1283"/>
                    <a:pt x="1267" y="1093"/>
                  </a:cubicBezTo>
                  <a:close/>
                  <a:moveTo>
                    <a:pt x="3167" y="777"/>
                  </a:moveTo>
                  <a:cubicBezTo>
                    <a:pt x="3389" y="1030"/>
                    <a:pt x="3515" y="1347"/>
                    <a:pt x="3515" y="1695"/>
                  </a:cubicBezTo>
                  <a:lnTo>
                    <a:pt x="3009" y="1695"/>
                  </a:lnTo>
                  <a:cubicBezTo>
                    <a:pt x="2977" y="1442"/>
                    <a:pt x="2945" y="1188"/>
                    <a:pt x="2882" y="998"/>
                  </a:cubicBezTo>
                  <a:cubicBezTo>
                    <a:pt x="2977" y="935"/>
                    <a:pt x="3072" y="872"/>
                    <a:pt x="3167" y="777"/>
                  </a:cubicBezTo>
                  <a:close/>
                  <a:moveTo>
                    <a:pt x="1868" y="1917"/>
                  </a:moveTo>
                  <a:lnTo>
                    <a:pt x="1868" y="2360"/>
                  </a:lnTo>
                  <a:cubicBezTo>
                    <a:pt x="1647" y="2360"/>
                    <a:pt x="1457" y="2424"/>
                    <a:pt x="1267" y="2487"/>
                  </a:cubicBezTo>
                  <a:cubicBezTo>
                    <a:pt x="1203" y="2329"/>
                    <a:pt x="1172" y="2107"/>
                    <a:pt x="1172" y="1917"/>
                  </a:cubicBezTo>
                  <a:close/>
                  <a:moveTo>
                    <a:pt x="2755" y="1917"/>
                  </a:moveTo>
                  <a:cubicBezTo>
                    <a:pt x="2755" y="2107"/>
                    <a:pt x="2724" y="2297"/>
                    <a:pt x="2692" y="2487"/>
                  </a:cubicBezTo>
                  <a:cubicBezTo>
                    <a:pt x="2502" y="2424"/>
                    <a:pt x="2280" y="2360"/>
                    <a:pt x="2090" y="2360"/>
                  </a:cubicBezTo>
                  <a:lnTo>
                    <a:pt x="2090" y="1917"/>
                  </a:lnTo>
                  <a:close/>
                  <a:moveTo>
                    <a:pt x="950" y="1917"/>
                  </a:moveTo>
                  <a:cubicBezTo>
                    <a:pt x="950" y="2139"/>
                    <a:pt x="982" y="2392"/>
                    <a:pt x="1045" y="2614"/>
                  </a:cubicBezTo>
                  <a:cubicBezTo>
                    <a:pt x="950" y="2645"/>
                    <a:pt x="855" y="2740"/>
                    <a:pt x="760" y="2804"/>
                  </a:cubicBezTo>
                  <a:cubicBezTo>
                    <a:pt x="570" y="2550"/>
                    <a:pt x="443" y="2234"/>
                    <a:pt x="412" y="1917"/>
                  </a:cubicBezTo>
                  <a:close/>
                  <a:moveTo>
                    <a:pt x="3515" y="1917"/>
                  </a:moveTo>
                  <a:cubicBezTo>
                    <a:pt x="3515" y="2234"/>
                    <a:pt x="3357" y="2550"/>
                    <a:pt x="3167" y="2804"/>
                  </a:cubicBezTo>
                  <a:cubicBezTo>
                    <a:pt x="3072" y="2740"/>
                    <a:pt x="2977" y="2677"/>
                    <a:pt x="2882" y="2614"/>
                  </a:cubicBezTo>
                  <a:cubicBezTo>
                    <a:pt x="2945" y="2392"/>
                    <a:pt x="2977" y="2170"/>
                    <a:pt x="3009" y="1917"/>
                  </a:cubicBezTo>
                  <a:close/>
                  <a:moveTo>
                    <a:pt x="1108" y="2835"/>
                  </a:moveTo>
                  <a:cubicBezTo>
                    <a:pt x="1172" y="2962"/>
                    <a:pt x="1235" y="3120"/>
                    <a:pt x="1330" y="3215"/>
                  </a:cubicBezTo>
                  <a:cubicBezTo>
                    <a:pt x="1203" y="3152"/>
                    <a:pt x="1045" y="3089"/>
                    <a:pt x="950" y="2962"/>
                  </a:cubicBezTo>
                  <a:cubicBezTo>
                    <a:pt x="982" y="2930"/>
                    <a:pt x="1045" y="2867"/>
                    <a:pt x="1108" y="2835"/>
                  </a:cubicBezTo>
                  <a:close/>
                  <a:moveTo>
                    <a:pt x="2819" y="2835"/>
                  </a:moveTo>
                  <a:cubicBezTo>
                    <a:pt x="2882" y="2867"/>
                    <a:pt x="2945" y="2930"/>
                    <a:pt x="3009" y="2962"/>
                  </a:cubicBezTo>
                  <a:cubicBezTo>
                    <a:pt x="2882" y="3089"/>
                    <a:pt x="2724" y="3152"/>
                    <a:pt x="2597" y="3215"/>
                  </a:cubicBezTo>
                  <a:cubicBezTo>
                    <a:pt x="2692" y="3120"/>
                    <a:pt x="2755" y="2962"/>
                    <a:pt x="2819" y="2835"/>
                  </a:cubicBezTo>
                  <a:close/>
                  <a:moveTo>
                    <a:pt x="1868" y="2582"/>
                  </a:moveTo>
                  <a:lnTo>
                    <a:pt x="1868" y="3342"/>
                  </a:lnTo>
                  <a:cubicBezTo>
                    <a:pt x="1583" y="3279"/>
                    <a:pt x="1425" y="2962"/>
                    <a:pt x="1330" y="2709"/>
                  </a:cubicBezTo>
                  <a:cubicBezTo>
                    <a:pt x="1488" y="2645"/>
                    <a:pt x="1678" y="2614"/>
                    <a:pt x="1868" y="2582"/>
                  </a:cubicBezTo>
                  <a:close/>
                  <a:moveTo>
                    <a:pt x="2090" y="2582"/>
                  </a:moveTo>
                  <a:cubicBezTo>
                    <a:pt x="2280" y="2582"/>
                    <a:pt x="2439" y="2645"/>
                    <a:pt x="2597" y="2709"/>
                  </a:cubicBezTo>
                  <a:cubicBezTo>
                    <a:pt x="2502" y="2962"/>
                    <a:pt x="2344" y="3279"/>
                    <a:pt x="2090" y="3342"/>
                  </a:cubicBezTo>
                  <a:lnTo>
                    <a:pt x="2090" y="2582"/>
                  </a:lnTo>
                  <a:close/>
                  <a:moveTo>
                    <a:pt x="1963" y="1"/>
                  </a:moveTo>
                  <a:cubicBezTo>
                    <a:pt x="1504" y="1"/>
                    <a:pt x="1045" y="175"/>
                    <a:pt x="697" y="523"/>
                  </a:cubicBezTo>
                  <a:cubicBezTo>
                    <a:pt x="0" y="1220"/>
                    <a:pt x="0" y="2360"/>
                    <a:pt x="697" y="3057"/>
                  </a:cubicBezTo>
                  <a:cubicBezTo>
                    <a:pt x="1045" y="3405"/>
                    <a:pt x="1504" y="3579"/>
                    <a:pt x="1963" y="3579"/>
                  </a:cubicBezTo>
                  <a:cubicBezTo>
                    <a:pt x="2423" y="3579"/>
                    <a:pt x="2882" y="3405"/>
                    <a:pt x="3230" y="3057"/>
                  </a:cubicBezTo>
                  <a:cubicBezTo>
                    <a:pt x="3927" y="2360"/>
                    <a:pt x="3927" y="1220"/>
                    <a:pt x="3230" y="523"/>
                  </a:cubicBezTo>
                  <a:cubicBezTo>
                    <a:pt x="2882" y="175"/>
                    <a:pt x="2423" y="1"/>
                    <a:pt x="1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49" name="Google Shape;2549;p29"/>
            <p:cNvSpPr/>
            <p:nvPr/>
          </p:nvSpPr>
          <p:spPr>
            <a:xfrm>
              <a:off x="1231520" y="1700776"/>
              <a:ext cx="1161312" cy="1980448"/>
            </a:xfrm>
            <a:custGeom>
              <a:avLst/>
              <a:gdLst/>
              <a:ahLst/>
              <a:cxnLst/>
              <a:rect l="l" t="t" r="r" b="b"/>
              <a:pathLst>
                <a:path w="35154" h="59950" extrusionOk="0">
                  <a:moveTo>
                    <a:pt x="127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22"/>
                    <a:pt x="64" y="285"/>
                    <a:pt x="127" y="285"/>
                  </a:cubicBezTo>
                  <a:lnTo>
                    <a:pt x="666" y="285"/>
                  </a:lnTo>
                  <a:cubicBezTo>
                    <a:pt x="729" y="285"/>
                    <a:pt x="792" y="222"/>
                    <a:pt x="792" y="159"/>
                  </a:cubicBezTo>
                  <a:cubicBezTo>
                    <a:pt x="792" y="64"/>
                    <a:pt x="761" y="0"/>
                    <a:pt x="666" y="0"/>
                  </a:cubicBezTo>
                  <a:close/>
                  <a:moveTo>
                    <a:pt x="1742" y="0"/>
                  </a:moveTo>
                  <a:cubicBezTo>
                    <a:pt x="1647" y="0"/>
                    <a:pt x="1616" y="64"/>
                    <a:pt x="1616" y="159"/>
                  </a:cubicBezTo>
                  <a:cubicBezTo>
                    <a:pt x="1616" y="222"/>
                    <a:pt x="1647" y="285"/>
                    <a:pt x="1742" y="285"/>
                  </a:cubicBezTo>
                  <a:lnTo>
                    <a:pt x="2281" y="285"/>
                  </a:lnTo>
                  <a:cubicBezTo>
                    <a:pt x="2344" y="285"/>
                    <a:pt x="2407" y="222"/>
                    <a:pt x="2407" y="159"/>
                  </a:cubicBezTo>
                  <a:cubicBezTo>
                    <a:pt x="2407" y="64"/>
                    <a:pt x="2344" y="0"/>
                    <a:pt x="2281" y="0"/>
                  </a:cubicBezTo>
                  <a:close/>
                  <a:moveTo>
                    <a:pt x="3326" y="0"/>
                  </a:moveTo>
                  <a:cubicBezTo>
                    <a:pt x="3262" y="0"/>
                    <a:pt x="3199" y="64"/>
                    <a:pt x="3199" y="159"/>
                  </a:cubicBezTo>
                  <a:cubicBezTo>
                    <a:pt x="3199" y="222"/>
                    <a:pt x="3262" y="285"/>
                    <a:pt x="3326" y="285"/>
                  </a:cubicBezTo>
                  <a:lnTo>
                    <a:pt x="3864" y="285"/>
                  </a:lnTo>
                  <a:cubicBezTo>
                    <a:pt x="3928" y="285"/>
                    <a:pt x="3991" y="222"/>
                    <a:pt x="3991" y="159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41" y="0"/>
                  </a:moveTo>
                  <a:cubicBezTo>
                    <a:pt x="4846" y="0"/>
                    <a:pt x="4783" y="64"/>
                    <a:pt x="4783" y="159"/>
                  </a:cubicBezTo>
                  <a:cubicBezTo>
                    <a:pt x="4783" y="222"/>
                    <a:pt x="4846" y="285"/>
                    <a:pt x="4941" y="285"/>
                  </a:cubicBezTo>
                  <a:lnTo>
                    <a:pt x="5448" y="285"/>
                  </a:lnTo>
                  <a:cubicBezTo>
                    <a:pt x="5543" y="285"/>
                    <a:pt x="5606" y="222"/>
                    <a:pt x="5606" y="159"/>
                  </a:cubicBezTo>
                  <a:cubicBezTo>
                    <a:pt x="5606" y="64"/>
                    <a:pt x="5543" y="0"/>
                    <a:pt x="5448" y="0"/>
                  </a:cubicBezTo>
                  <a:close/>
                  <a:moveTo>
                    <a:pt x="6524" y="0"/>
                  </a:moveTo>
                  <a:cubicBezTo>
                    <a:pt x="6461" y="0"/>
                    <a:pt x="6398" y="64"/>
                    <a:pt x="6398" y="159"/>
                  </a:cubicBezTo>
                  <a:cubicBezTo>
                    <a:pt x="6398" y="222"/>
                    <a:pt x="6461" y="285"/>
                    <a:pt x="6524" y="285"/>
                  </a:cubicBezTo>
                  <a:lnTo>
                    <a:pt x="7063" y="285"/>
                  </a:lnTo>
                  <a:cubicBezTo>
                    <a:pt x="7126" y="285"/>
                    <a:pt x="7189" y="222"/>
                    <a:pt x="7189" y="159"/>
                  </a:cubicBezTo>
                  <a:cubicBezTo>
                    <a:pt x="7189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4" y="0"/>
                    <a:pt x="7981" y="64"/>
                    <a:pt x="7981" y="159"/>
                  </a:cubicBezTo>
                  <a:cubicBezTo>
                    <a:pt x="7981" y="222"/>
                    <a:pt x="8044" y="285"/>
                    <a:pt x="8108" y="285"/>
                  </a:cubicBezTo>
                  <a:lnTo>
                    <a:pt x="8646" y="285"/>
                  </a:lnTo>
                  <a:cubicBezTo>
                    <a:pt x="8741" y="285"/>
                    <a:pt x="8773" y="222"/>
                    <a:pt x="8773" y="159"/>
                  </a:cubicBezTo>
                  <a:cubicBezTo>
                    <a:pt x="8773" y="64"/>
                    <a:pt x="8741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60" y="0"/>
                    <a:pt x="9596" y="64"/>
                    <a:pt x="9596" y="159"/>
                  </a:cubicBezTo>
                  <a:cubicBezTo>
                    <a:pt x="9596" y="222"/>
                    <a:pt x="9660" y="285"/>
                    <a:pt x="9723" y="285"/>
                  </a:cubicBezTo>
                  <a:lnTo>
                    <a:pt x="10261" y="285"/>
                  </a:lnTo>
                  <a:cubicBezTo>
                    <a:pt x="10325" y="285"/>
                    <a:pt x="10388" y="222"/>
                    <a:pt x="10388" y="159"/>
                  </a:cubicBezTo>
                  <a:cubicBezTo>
                    <a:pt x="10388" y="64"/>
                    <a:pt x="10325" y="0"/>
                    <a:pt x="10261" y="0"/>
                  </a:cubicBezTo>
                  <a:close/>
                  <a:moveTo>
                    <a:pt x="11306" y="0"/>
                  </a:moveTo>
                  <a:cubicBezTo>
                    <a:pt x="11243" y="0"/>
                    <a:pt x="11180" y="64"/>
                    <a:pt x="11180" y="159"/>
                  </a:cubicBezTo>
                  <a:cubicBezTo>
                    <a:pt x="11180" y="222"/>
                    <a:pt x="11243" y="285"/>
                    <a:pt x="11306" y="285"/>
                  </a:cubicBezTo>
                  <a:lnTo>
                    <a:pt x="11845" y="285"/>
                  </a:lnTo>
                  <a:cubicBezTo>
                    <a:pt x="11908" y="285"/>
                    <a:pt x="11971" y="222"/>
                    <a:pt x="11971" y="159"/>
                  </a:cubicBezTo>
                  <a:cubicBezTo>
                    <a:pt x="11971" y="64"/>
                    <a:pt x="11908" y="0"/>
                    <a:pt x="11845" y="0"/>
                  </a:cubicBezTo>
                  <a:close/>
                  <a:moveTo>
                    <a:pt x="12922" y="0"/>
                  </a:moveTo>
                  <a:cubicBezTo>
                    <a:pt x="12827" y="0"/>
                    <a:pt x="12763" y="64"/>
                    <a:pt x="12763" y="159"/>
                  </a:cubicBezTo>
                  <a:cubicBezTo>
                    <a:pt x="12763" y="222"/>
                    <a:pt x="12827" y="285"/>
                    <a:pt x="12922" y="285"/>
                  </a:cubicBezTo>
                  <a:lnTo>
                    <a:pt x="13428" y="285"/>
                  </a:lnTo>
                  <a:cubicBezTo>
                    <a:pt x="13523" y="285"/>
                    <a:pt x="13587" y="222"/>
                    <a:pt x="13587" y="159"/>
                  </a:cubicBezTo>
                  <a:cubicBezTo>
                    <a:pt x="13587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42" y="0"/>
                    <a:pt x="14378" y="64"/>
                    <a:pt x="14378" y="159"/>
                  </a:cubicBezTo>
                  <a:cubicBezTo>
                    <a:pt x="14378" y="222"/>
                    <a:pt x="14442" y="285"/>
                    <a:pt x="14505" y="285"/>
                  </a:cubicBezTo>
                  <a:lnTo>
                    <a:pt x="15043" y="285"/>
                  </a:lnTo>
                  <a:cubicBezTo>
                    <a:pt x="15107" y="285"/>
                    <a:pt x="15170" y="222"/>
                    <a:pt x="15170" y="159"/>
                  </a:cubicBezTo>
                  <a:cubicBezTo>
                    <a:pt x="15170" y="64"/>
                    <a:pt x="15107" y="0"/>
                    <a:pt x="15043" y="0"/>
                  </a:cubicBezTo>
                  <a:close/>
                  <a:moveTo>
                    <a:pt x="15962" y="159"/>
                  </a:moveTo>
                  <a:cubicBezTo>
                    <a:pt x="15867" y="159"/>
                    <a:pt x="15803" y="222"/>
                    <a:pt x="15803" y="317"/>
                  </a:cubicBezTo>
                  <a:lnTo>
                    <a:pt x="15803" y="824"/>
                  </a:lnTo>
                  <a:cubicBezTo>
                    <a:pt x="15803" y="919"/>
                    <a:pt x="15867" y="982"/>
                    <a:pt x="15962" y="982"/>
                  </a:cubicBezTo>
                  <a:cubicBezTo>
                    <a:pt x="16025" y="982"/>
                    <a:pt x="16088" y="919"/>
                    <a:pt x="16088" y="824"/>
                  </a:cubicBezTo>
                  <a:lnTo>
                    <a:pt x="16088" y="317"/>
                  </a:lnTo>
                  <a:cubicBezTo>
                    <a:pt x="16088" y="222"/>
                    <a:pt x="16025" y="159"/>
                    <a:pt x="15962" y="159"/>
                  </a:cubicBezTo>
                  <a:close/>
                  <a:moveTo>
                    <a:pt x="15962" y="1774"/>
                  </a:moveTo>
                  <a:cubicBezTo>
                    <a:pt x="15867" y="1774"/>
                    <a:pt x="15803" y="1837"/>
                    <a:pt x="15803" y="1901"/>
                  </a:cubicBezTo>
                  <a:lnTo>
                    <a:pt x="15803" y="2439"/>
                  </a:lnTo>
                  <a:cubicBezTo>
                    <a:pt x="15803" y="2502"/>
                    <a:pt x="15867" y="2566"/>
                    <a:pt x="15962" y="2566"/>
                  </a:cubicBezTo>
                  <a:cubicBezTo>
                    <a:pt x="16025" y="2566"/>
                    <a:pt x="16088" y="2502"/>
                    <a:pt x="16088" y="2439"/>
                  </a:cubicBezTo>
                  <a:lnTo>
                    <a:pt x="16088" y="1901"/>
                  </a:lnTo>
                  <a:cubicBezTo>
                    <a:pt x="16088" y="1837"/>
                    <a:pt x="16025" y="1774"/>
                    <a:pt x="15962" y="1774"/>
                  </a:cubicBezTo>
                  <a:close/>
                  <a:moveTo>
                    <a:pt x="15962" y="3357"/>
                  </a:moveTo>
                  <a:cubicBezTo>
                    <a:pt x="15867" y="3357"/>
                    <a:pt x="15803" y="3421"/>
                    <a:pt x="15803" y="3484"/>
                  </a:cubicBezTo>
                  <a:lnTo>
                    <a:pt x="15803" y="4022"/>
                  </a:lnTo>
                  <a:cubicBezTo>
                    <a:pt x="15803" y="4086"/>
                    <a:pt x="15867" y="4149"/>
                    <a:pt x="15962" y="4149"/>
                  </a:cubicBezTo>
                  <a:cubicBezTo>
                    <a:pt x="16025" y="4149"/>
                    <a:pt x="16088" y="4086"/>
                    <a:pt x="16088" y="4022"/>
                  </a:cubicBezTo>
                  <a:lnTo>
                    <a:pt x="16088" y="3484"/>
                  </a:lnTo>
                  <a:cubicBezTo>
                    <a:pt x="16088" y="3421"/>
                    <a:pt x="16025" y="3357"/>
                    <a:pt x="15962" y="3357"/>
                  </a:cubicBezTo>
                  <a:close/>
                  <a:moveTo>
                    <a:pt x="15962" y="4972"/>
                  </a:moveTo>
                  <a:cubicBezTo>
                    <a:pt x="15867" y="4972"/>
                    <a:pt x="15803" y="5004"/>
                    <a:pt x="15803" y="5099"/>
                  </a:cubicBezTo>
                  <a:lnTo>
                    <a:pt x="15803" y="5638"/>
                  </a:lnTo>
                  <a:cubicBezTo>
                    <a:pt x="15803" y="5701"/>
                    <a:pt x="15867" y="5764"/>
                    <a:pt x="15962" y="5764"/>
                  </a:cubicBezTo>
                  <a:cubicBezTo>
                    <a:pt x="16025" y="5764"/>
                    <a:pt x="16088" y="5701"/>
                    <a:pt x="16088" y="5638"/>
                  </a:cubicBezTo>
                  <a:lnTo>
                    <a:pt x="16088" y="5099"/>
                  </a:lnTo>
                  <a:cubicBezTo>
                    <a:pt x="16088" y="5004"/>
                    <a:pt x="16025" y="4972"/>
                    <a:pt x="15962" y="4972"/>
                  </a:cubicBezTo>
                  <a:close/>
                  <a:moveTo>
                    <a:pt x="15962" y="6556"/>
                  </a:moveTo>
                  <a:cubicBezTo>
                    <a:pt x="15867" y="6556"/>
                    <a:pt x="15803" y="6619"/>
                    <a:pt x="15803" y="6683"/>
                  </a:cubicBezTo>
                  <a:lnTo>
                    <a:pt x="15803" y="7221"/>
                  </a:lnTo>
                  <a:cubicBezTo>
                    <a:pt x="15803" y="7284"/>
                    <a:pt x="15867" y="7348"/>
                    <a:pt x="15962" y="7348"/>
                  </a:cubicBezTo>
                  <a:cubicBezTo>
                    <a:pt x="16025" y="7348"/>
                    <a:pt x="16088" y="7284"/>
                    <a:pt x="16088" y="7221"/>
                  </a:cubicBezTo>
                  <a:lnTo>
                    <a:pt x="16088" y="6683"/>
                  </a:lnTo>
                  <a:cubicBezTo>
                    <a:pt x="16088" y="6619"/>
                    <a:pt x="16025" y="6556"/>
                    <a:pt x="15962" y="6556"/>
                  </a:cubicBezTo>
                  <a:close/>
                  <a:moveTo>
                    <a:pt x="15962" y="8139"/>
                  </a:moveTo>
                  <a:cubicBezTo>
                    <a:pt x="15867" y="8139"/>
                    <a:pt x="15803" y="8203"/>
                    <a:pt x="15803" y="8298"/>
                  </a:cubicBezTo>
                  <a:lnTo>
                    <a:pt x="15803" y="8804"/>
                  </a:lnTo>
                  <a:cubicBezTo>
                    <a:pt x="15803" y="8899"/>
                    <a:pt x="15867" y="8963"/>
                    <a:pt x="15962" y="8963"/>
                  </a:cubicBezTo>
                  <a:cubicBezTo>
                    <a:pt x="16025" y="8963"/>
                    <a:pt x="16088" y="8899"/>
                    <a:pt x="16088" y="8804"/>
                  </a:cubicBezTo>
                  <a:lnTo>
                    <a:pt x="16088" y="8298"/>
                  </a:lnTo>
                  <a:cubicBezTo>
                    <a:pt x="16088" y="8203"/>
                    <a:pt x="16025" y="8139"/>
                    <a:pt x="15962" y="8139"/>
                  </a:cubicBezTo>
                  <a:close/>
                  <a:moveTo>
                    <a:pt x="15962" y="9754"/>
                  </a:moveTo>
                  <a:cubicBezTo>
                    <a:pt x="15867" y="9754"/>
                    <a:pt x="15803" y="9818"/>
                    <a:pt x="15803" y="9881"/>
                  </a:cubicBezTo>
                  <a:lnTo>
                    <a:pt x="15803" y="10420"/>
                  </a:lnTo>
                  <a:cubicBezTo>
                    <a:pt x="15803" y="10483"/>
                    <a:pt x="15867" y="10546"/>
                    <a:pt x="15962" y="10546"/>
                  </a:cubicBezTo>
                  <a:cubicBezTo>
                    <a:pt x="16025" y="10546"/>
                    <a:pt x="16088" y="10483"/>
                    <a:pt x="16088" y="10420"/>
                  </a:cubicBezTo>
                  <a:lnTo>
                    <a:pt x="16088" y="9881"/>
                  </a:lnTo>
                  <a:cubicBezTo>
                    <a:pt x="16088" y="9818"/>
                    <a:pt x="16025" y="9754"/>
                    <a:pt x="15962" y="9754"/>
                  </a:cubicBezTo>
                  <a:close/>
                  <a:moveTo>
                    <a:pt x="15962" y="11338"/>
                  </a:moveTo>
                  <a:cubicBezTo>
                    <a:pt x="15867" y="11338"/>
                    <a:pt x="15803" y="11401"/>
                    <a:pt x="15803" y="11465"/>
                  </a:cubicBezTo>
                  <a:lnTo>
                    <a:pt x="15803" y="12003"/>
                  </a:lnTo>
                  <a:cubicBezTo>
                    <a:pt x="15803" y="12098"/>
                    <a:pt x="15867" y="12130"/>
                    <a:pt x="15962" y="12130"/>
                  </a:cubicBezTo>
                  <a:cubicBezTo>
                    <a:pt x="16025" y="12130"/>
                    <a:pt x="16088" y="12098"/>
                    <a:pt x="16088" y="12003"/>
                  </a:cubicBezTo>
                  <a:lnTo>
                    <a:pt x="16088" y="11465"/>
                  </a:lnTo>
                  <a:cubicBezTo>
                    <a:pt x="16088" y="11401"/>
                    <a:pt x="16025" y="11338"/>
                    <a:pt x="15962" y="11338"/>
                  </a:cubicBezTo>
                  <a:close/>
                  <a:moveTo>
                    <a:pt x="15962" y="12921"/>
                  </a:moveTo>
                  <a:cubicBezTo>
                    <a:pt x="15867" y="12921"/>
                    <a:pt x="15803" y="12985"/>
                    <a:pt x="15803" y="13080"/>
                  </a:cubicBezTo>
                  <a:lnTo>
                    <a:pt x="15803" y="13618"/>
                  </a:lnTo>
                  <a:cubicBezTo>
                    <a:pt x="15803" y="13681"/>
                    <a:pt x="15867" y="13745"/>
                    <a:pt x="15962" y="13745"/>
                  </a:cubicBezTo>
                  <a:cubicBezTo>
                    <a:pt x="16025" y="13745"/>
                    <a:pt x="16088" y="13681"/>
                    <a:pt x="16088" y="13618"/>
                  </a:cubicBezTo>
                  <a:lnTo>
                    <a:pt x="16088" y="13080"/>
                  </a:lnTo>
                  <a:cubicBezTo>
                    <a:pt x="16088" y="12985"/>
                    <a:pt x="16025" y="12921"/>
                    <a:pt x="15962" y="12921"/>
                  </a:cubicBezTo>
                  <a:close/>
                  <a:moveTo>
                    <a:pt x="15962" y="14536"/>
                  </a:moveTo>
                  <a:cubicBezTo>
                    <a:pt x="15867" y="14536"/>
                    <a:pt x="15803" y="14600"/>
                    <a:pt x="15803" y="14663"/>
                  </a:cubicBezTo>
                  <a:lnTo>
                    <a:pt x="15803" y="15202"/>
                  </a:lnTo>
                  <a:cubicBezTo>
                    <a:pt x="15803" y="15265"/>
                    <a:pt x="15867" y="15328"/>
                    <a:pt x="15962" y="15328"/>
                  </a:cubicBezTo>
                  <a:cubicBezTo>
                    <a:pt x="16025" y="15328"/>
                    <a:pt x="16088" y="15265"/>
                    <a:pt x="16088" y="15202"/>
                  </a:cubicBezTo>
                  <a:lnTo>
                    <a:pt x="16088" y="14663"/>
                  </a:lnTo>
                  <a:cubicBezTo>
                    <a:pt x="16088" y="14600"/>
                    <a:pt x="16025" y="14536"/>
                    <a:pt x="15962" y="14536"/>
                  </a:cubicBezTo>
                  <a:close/>
                  <a:moveTo>
                    <a:pt x="15962" y="16120"/>
                  </a:moveTo>
                  <a:cubicBezTo>
                    <a:pt x="15867" y="16120"/>
                    <a:pt x="15803" y="16183"/>
                    <a:pt x="15803" y="16278"/>
                  </a:cubicBezTo>
                  <a:lnTo>
                    <a:pt x="15803" y="16785"/>
                  </a:lnTo>
                  <a:cubicBezTo>
                    <a:pt x="15803" y="16880"/>
                    <a:pt x="15867" y="16943"/>
                    <a:pt x="15962" y="16943"/>
                  </a:cubicBezTo>
                  <a:cubicBezTo>
                    <a:pt x="16025" y="16943"/>
                    <a:pt x="16088" y="16880"/>
                    <a:pt x="16088" y="16785"/>
                  </a:cubicBezTo>
                  <a:lnTo>
                    <a:pt x="16088" y="16278"/>
                  </a:lnTo>
                  <a:cubicBezTo>
                    <a:pt x="16088" y="16183"/>
                    <a:pt x="16025" y="16120"/>
                    <a:pt x="15962" y="16120"/>
                  </a:cubicBezTo>
                  <a:close/>
                  <a:moveTo>
                    <a:pt x="15962" y="17735"/>
                  </a:moveTo>
                  <a:cubicBezTo>
                    <a:pt x="15867" y="17735"/>
                    <a:pt x="15803" y="17798"/>
                    <a:pt x="15803" y="17862"/>
                  </a:cubicBezTo>
                  <a:lnTo>
                    <a:pt x="15803" y="18400"/>
                  </a:lnTo>
                  <a:cubicBezTo>
                    <a:pt x="15803" y="18463"/>
                    <a:pt x="15867" y="18527"/>
                    <a:pt x="15962" y="18527"/>
                  </a:cubicBezTo>
                  <a:cubicBezTo>
                    <a:pt x="16025" y="18527"/>
                    <a:pt x="16088" y="18463"/>
                    <a:pt x="16088" y="18400"/>
                  </a:cubicBezTo>
                  <a:lnTo>
                    <a:pt x="16088" y="17862"/>
                  </a:lnTo>
                  <a:cubicBezTo>
                    <a:pt x="16088" y="17798"/>
                    <a:pt x="16025" y="17735"/>
                    <a:pt x="15962" y="17735"/>
                  </a:cubicBezTo>
                  <a:close/>
                  <a:moveTo>
                    <a:pt x="15962" y="19318"/>
                  </a:moveTo>
                  <a:cubicBezTo>
                    <a:pt x="15867" y="19318"/>
                    <a:pt x="15803" y="19382"/>
                    <a:pt x="15803" y="19477"/>
                  </a:cubicBezTo>
                  <a:lnTo>
                    <a:pt x="15803" y="19984"/>
                  </a:lnTo>
                  <a:cubicBezTo>
                    <a:pt x="15803" y="20079"/>
                    <a:pt x="15867" y="20142"/>
                    <a:pt x="15962" y="20142"/>
                  </a:cubicBezTo>
                  <a:cubicBezTo>
                    <a:pt x="16025" y="20142"/>
                    <a:pt x="16088" y="20079"/>
                    <a:pt x="16088" y="19984"/>
                  </a:cubicBezTo>
                  <a:lnTo>
                    <a:pt x="16088" y="19477"/>
                  </a:lnTo>
                  <a:cubicBezTo>
                    <a:pt x="16088" y="19382"/>
                    <a:pt x="16025" y="19318"/>
                    <a:pt x="15962" y="19318"/>
                  </a:cubicBezTo>
                  <a:close/>
                  <a:moveTo>
                    <a:pt x="15962" y="20934"/>
                  </a:moveTo>
                  <a:cubicBezTo>
                    <a:pt x="15867" y="20934"/>
                    <a:pt x="15803" y="20997"/>
                    <a:pt x="15803" y="21060"/>
                  </a:cubicBezTo>
                  <a:lnTo>
                    <a:pt x="15803" y="21599"/>
                  </a:lnTo>
                  <a:cubicBezTo>
                    <a:pt x="15803" y="21662"/>
                    <a:pt x="15867" y="21725"/>
                    <a:pt x="15962" y="21725"/>
                  </a:cubicBezTo>
                  <a:cubicBezTo>
                    <a:pt x="16025" y="21725"/>
                    <a:pt x="16088" y="21662"/>
                    <a:pt x="16088" y="21599"/>
                  </a:cubicBezTo>
                  <a:lnTo>
                    <a:pt x="16088" y="21060"/>
                  </a:lnTo>
                  <a:cubicBezTo>
                    <a:pt x="16088" y="20997"/>
                    <a:pt x="16025" y="20934"/>
                    <a:pt x="15962" y="20934"/>
                  </a:cubicBezTo>
                  <a:close/>
                  <a:moveTo>
                    <a:pt x="15962" y="22517"/>
                  </a:moveTo>
                  <a:cubicBezTo>
                    <a:pt x="15867" y="22517"/>
                    <a:pt x="15803" y="22580"/>
                    <a:pt x="15803" y="22644"/>
                  </a:cubicBezTo>
                  <a:lnTo>
                    <a:pt x="15803" y="23182"/>
                  </a:lnTo>
                  <a:cubicBezTo>
                    <a:pt x="15803" y="23245"/>
                    <a:pt x="15867" y="23309"/>
                    <a:pt x="15962" y="23309"/>
                  </a:cubicBezTo>
                  <a:cubicBezTo>
                    <a:pt x="16025" y="23309"/>
                    <a:pt x="16088" y="23245"/>
                    <a:pt x="16088" y="23182"/>
                  </a:cubicBezTo>
                  <a:lnTo>
                    <a:pt x="16088" y="22644"/>
                  </a:lnTo>
                  <a:cubicBezTo>
                    <a:pt x="16088" y="22580"/>
                    <a:pt x="16025" y="22517"/>
                    <a:pt x="15962" y="22517"/>
                  </a:cubicBezTo>
                  <a:close/>
                  <a:moveTo>
                    <a:pt x="15962" y="24132"/>
                  </a:moveTo>
                  <a:cubicBezTo>
                    <a:pt x="15867" y="24132"/>
                    <a:pt x="15803" y="24164"/>
                    <a:pt x="15803" y="24259"/>
                  </a:cubicBezTo>
                  <a:lnTo>
                    <a:pt x="15803" y="24797"/>
                  </a:lnTo>
                  <a:cubicBezTo>
                    <a:pt x="15803" y="24861"/>
                    <a:pt x="15867" y="24924"/>
                    <a:pt x="15962" y="24924"/>
                  </a:cubicBezTo>
                  <a:cubicBezTo>
                    <a:pt x="16025" y="24924"/>
                    <a:pt x="16088" y="24861"/>
                    <a:pt x="16088" y="24797"/>
                  </a:cubicBezTo>
                  <a:lnTo>
                    <a:pt x="16088" y="24259"/>
                  </a:lnTo>
                  <a:cubicBezTo>
                    <a:pt x="16088" y="24164"/>
                    <a:pt x="16025" y="24132"/>
                    <a:pt x="15962" y="24132"/>
                  </a:cubicBezTo>
                  <a:close/>
                  <a:moveTo>
                    <a:pt x="15962" y="25716"/>
                  </a:moveTo>
                  <a:cubicBezTo>
                    <a:pt x="15867" y="25716"/>
                    <a:pt x="15803" y="25779"/>
                    <a:pt x="15803" y="25842"/>
                  </a:cubicBezTo>
                  <a:lnTo>
                    <a:pt x="15803" y="26381"/>
                  </a:lnTo>
                  <a:cubicBezTo>
                    <a:pt x="15803" y="26444"/>
                    <a:pt x="15867" y="26507"/>
                    <a:pt x="15962" y="26507"/>
                  </a:cubicBezTo>
                  <a:cubicBezTo>
                    <a:pt x="16025" y="26507"/>
                    <a:pt x="16088" y="26444"/>
                    <a:pt x="16088" y="26381"/>
                  </a:cubicBezTo>
                  <a:lnTo>
                    <a:pt x="16088" y="25842"/>
                  </a:lnTo>
                  <a:cubicBezTo>
                    <a:pt x="16088" y="25779"/>
                    <a:pt x="16025" y="25716"/>
                    <a:pt x="15962" y="25716"/>
                  </a:cubicBezTo>
                  <a:close/>
                  <a:moveTo>
                    <a:pt x="15962" y="27299"/>
                  </a:moveTo>
                  <a:cubicBezTo>
                    <a:pt x="15867" y="27299"/>
                    <a:pt x="15803" y="27362"/>
                    <a:pt x="15803" y="27457"/>
                  </a:cubicBezTo>
                  <a:lnTo>
                    <a:pt x="15803" y="27964"/>
                  </a:lnTo>
                  <a:cubicBezTo>
                    <a:pt x="15803" y="28059"/>
                    <a:pt x="15867" y="28122"/>
                    <a:pt x="15962" y="28122"/>
                  </a:cubicBezTo>
                  <a:cubicBezTo>
                    <a:pt x="16025" y="28122"/>
                    <a:pt x="16088" y="28059"/>
                    <a:pt x="16088" y="27964"/>
                  </a:cubicBezTo>
                  <a:lnTo>
                    <a:pt x="16088" y="27457"/>
                  </a:lnTo>
                  <a:cubicBezTo>
                    <a:pt x="16088" y="27362"/>
                    <a:pt x="16025" y="27299"/>
                    <a:pt x="15962" y="27299"/>
                  </a:cubicBezTo>
                  <a:close/>
                  <a:moveTo>
                    <a:pt x="15962" y="28914"/>
                  </a:moveTo>
                  <a:cubicBezTo>
                    <a:pt x="15867" y="28914"/>
                    <a:pt x="15803" y="28977"/>
                    <a:pt x="15803" y="29041"/>
                  </a:cubicBezTo>
                  <a:lnTo>
                    <a:pt x="15803" y="29579"/>
                  </a:lnTo>
                  <a:cubicBezTo>
                    <a:pt x="15803" y="29643"/>
                    <a:pt x="15867" y="29706"/>
                    <a:pt x="15962" y="29706"/>
                  </a:cubicBezTo>
                  <a:cubicBezTo>
                    <a:pt x="16025" y="29706"/>
                    <a:pt x="16088" y="29643"/>
                    <a:pt x="16088" y="29579"/>
                  </a:cubicBezTo>
                  <a:lnTo>
                    <a:pt x="16088" y="29041"/>
                  </a:lnTo>
                  <a:cubicBezTo>
                    <a:pt x="16088" y="28977"/>
                    <a:pt x="16025" y="28914"/>
                    <a:pt x="15962" y="28914"/>
                  </a:cubicBezTo>
                  <a:close/>
                  <a:moveTo>
                    <a:pt x="15962" y="30498"/>
                  </a:moveTo>
                  <a:cubicBezTo>
                    <a:pt x="15867" y="30498"/>
                    <a:pt x="15803" y="30561"/>
                    <a:pt x="15803" y="30624"/>
                  </a:cubicBezTo>
                  <a:lnTo>
                    <a:pt x="15803" y="31163"/>
                  </a:lnTo>
                  <a:cubicBezTo>
                    <a:pt x="15803" y="31258"/>
                    <a:pt x="15867" y="31289"/>
                    <a:pt x="15962" y="31289"/>
                  </a:cubicBezTo>
                  <a:cubicBezTo>
                    <a:pt x="16025" y="31289"/>
                    <a:pt x="16088" y="31258"/>
                    <a:pt x="16088" y="31163"/>
                  </a:cubicBezTo>
                  <a:lnTo>
                    <a:pt x="16088" y="30624"/>
                  </a:lnTo>
                  <a:cubicBezTo>
                    <a:pt x="16088" y="30561"/>
                    <a:pt x="16025" y="30498"/>
                    <a:pt x="15962" y="30498"/>
                  </a:cubicBezTo>
                  <a:close/>
                  <a:moveTo>
                    <a:pt x="15962" y="32113"/>
                  </a:moveTo>
                  <a:cubicBezTo>
                    <a:pt x="15867" y="32113"/>
                    <a:pt x="15803" y="32144"/>
                    <a:pt x="15803" y="32239"/>
                  </a:cubicBezTo>
                  <a:lnTo>
                    <a:pt x="15803" y="32778"/>
                  </a:lnTo>
                  <a:cubicBezTo>
                    <a:pt x="15803" y="32841"/>
                    <a:pt x="15867" y="32904"/>
                    <a:pt x="15962" y="32904"/>
                  </a:cubicBezTo>
                  <a:cubicBezTo>
                    <a:pt x="16025" y="32904"/>
                    <a:pt x="16088" y="32841"/>
                    <a:pt x="16088" y="32778"/>
                  </a:cubicBezTo>
                  <a:lnTo>
                    <a:pt x="16088" y="32239"/>
                  </a:lnTo>
                  <a:cubicBezTo>
                    <a:pt x="16088" y="32144"/>
                    <a:pt x="16025" y="32113"/>
                    <a:pt x="15962" y="32113"/>
                  </a:cubicBezTo>
                  <a:close/>
                  <a:moveTo>
                    <a:pt x="15962" y="33696"/>
                  </a:moveTo>
                  <a:cubicBezTo>
                    <a:pt x="15867" y="33696"/>
                    <a:pt x="15803" y="33759"/>
                    <a:pt x="15803" y="33823"/>
                  </a:cubicBezTo>
                  <a:lnTo>
                    <a:pt x="15803" y="34361"/>
                  </a:lnTo>
                  <a:cubicBezTo>
                    <a:pt x="15803" y="34425"/>
                    <a:pt x="15867" y="34488"/>
                    <a:pt x="15962" y="34488"/>
                  </a:cubicBezTo>
                  <a:cubicBezTo>
                    <a:pt x="16025" y="34488"/>
                    <a:pt x="16088" y="34425"/>
                    <a:pt x="16088" y="34361"/>
                  </a:cubicBezTo>
                  <a:lnTo>
                    <a:pt x="16088" y="33823"/>
                  </a:lnTo>
                  <a:cubicBezTo>
                    <a:pt x="16088" y="33759"/>
                    <a:pt x="16025" y="33696"/>
                    <a:pt x="15962" y="33696"/>
                  </a:cubicBezTo>
                  <a:close/>
                  <a:moveTo>
                    <a:pt x="15962" y="35280"/>
                  </a:moveTo>
                  <a:cubicBezTo>
                    <a:pt x="15867" y="35280"/>
                    <a:pt x="15803" y="35343"/>
                    <a:pt x="15803" y="35438"/>
                  </a:cubicBezTo>
                  <a:lnTo>
                    <a:pt x="15803" y="35945"/>
                  </a:lnTo>
                  <a:cubicBezTo>
                    <a:pt x="15803" y="36040"/>
                    <a:pt x="15867" y="36103"/>
                    <a:pt x="15962" y="36103"/>
                  </a:cubicBezTo>
                  <a:cubicBezTo>
                    <a:pt x="16025" y="36103"/>
                    <a:pt x="16088" y="36040"/>
                    <a:pt x="16088" y="35945"/>
                  </a:cubicBezTo>
                  <a:lnTo>
                    <a:pt x="16088" y="35438"/>
                  </a:lnTo>
                  <a:cubicBezTo>
                    <a:pt x="16088" y="35343"/>
                    <a:pt x="16025" y="35280"/>
                    <a:pt x="15962" y="35280"/>
                  </a:cubicBezTo>
                  <a:close/>
                  <a:moveTo>
                    <a:pt x="15962" y="36895"/>
                  </a:moveTo>
                  <a:cubicBezTo>
                    <a:pt x="15867" y="36895"/>
                    <a:pt x="15803" y="36958"/>
                    <a:pt x="15803" y="37021"/>
                  </a:cubicBezTo>
                  <a:lnTo>
                    <a:pt x="15803" y="37560"/>
                  </a:lnTo>
                  <a:cubicBezTo>
                    <a:pt x="15803" y="37623"/>
                    <a:pt x="15867" y="37686"/>
                    <a:pt x="15962" y="37686"/>
                  </a:cubicBezTo>
                  <a:cubicBezTo>
                    <a:pt x="16025" y="37686"/>
                    <a:pt x="16088" y="37623"/>
                    <a:pt x="16088" y="37560"/>
                  </a:cubicBezTo>
                  <a:lnTo>
                    <a:pt x="16088" y="37021"/>
                  </a:lnTo>
                  <a:cubicBezTo>
                    <a:pt x="16088" y="36958"/>
                    <a:pt x="16025" y="36895"/>
                    <a:pt x="15962" y="36895"/>
                  </a:cubicBezTo>
                  <a:close/>
                  <a:moveTo>
                    <a:pt x="15962" y="38478"/>
                  </a:moveTo>
                  <a:cubicBezTo>
                    <a:pt x="15867" y="38478"/>
                    <a:pt x="15803" y="38542"/>
                    <a:pt x="15803" y="38637"/>
                  </a:cubicBezTo>
                  <a:lnTo>
                    <a:pt x="15803" y="39143"/>
                  </a:lnTo>
                  <a:cubicBezTo>
                    <a:pt x="15803" y="39238"/>
                    <a:pt x="15867" y="39302"/>
                    <a:pt x="15962" y="39302"/>
                  </a:cubicBezTo>
                  <a:cubicBezTo>
                    <a:pt x="16025" y="39302"/>
                    <a:pt x="16088" y="39238"/>
                    <a:pt x="16088" y="39143"/>
                  </a:cubicBezTo>
                  <a:lnTo>
                    <a:pt x="16088" y="38637"/>
                  </a:lnTo>
                  <a:cubicBezTo>
                    <a:pt x="16088" y="38542"/>
                    <a:pt x="16025" y="38478"/>
                    <a:pt x="15962" y="38478"/>
                  </a:cubicBezTo>
                  <a:close/>
                  <a:moveTo>
                    <a:pt x="15962" y="40093"/>
                  </a:moveTo>
                  <a:cubicBezTo>
                    <a:pt x="15867" y="40093"/>
                    <a:pt x="15803" y="40157"/>
                    <a:pt x="15803" y="40220"/>
                  </a:cubicBezTo>
                  <a:lnTo>
                    <a:pt x="15803" y="40758"/>
                  </a:lnTo>
                  <a:cubicBezTo>
                    <a:pt x="15803" y="40822"/>
                    <a:pt x="15867" y="40885"/>
                    <a:pt x="15962" y="40885"/>
                  </a:cubicBezTo>
                  <a:cubicBezTo>
                    <a:pt x="16025" y="40885"/>
                    <a:pt x="16088" y="40822"/>
                    <a:pt x="16088" y="40758"/>
                  </a:cubicBezTo>
                  <a:lnTo>
                    <a:pt x="16088" y="40220"/>
                  </a:lnTo>
                  <a:cubicBezTo>
                    <a:pt x="16088" y="40157"/>
                    <a:pt x="16025" y="40093"/>
                    <a:pt x="15962" y="40093"/>
                  </a:cubicBezTo>
                  <a:close/>
                  <a:moveTo>
                    <a:pt x="15962" y="41677"/>
                  </a:moveTo>
                  <a:cubicBezTo>
                    <a:pt x="15867" y="41677"/>
                    <a:pt x="15803" y="41740"/>
                    <a:pt x="15803" y="41803"/>
                  </a:cubicBezTo>
                  <a:lnTo>
                    <a:pt x="15803" y="42342"/>
                  </a:lnTo>
                  <a:cubicBezTo>
                    <a:pt x="15803" y="42405"/>
                    <a:pt x="15867" y="42468"/>
                    <a:pt x="15962" y="42468"/>
                  </a:cubicBezTo>
                  <a:cubicBezTo>
                    <a:pt x="16025" y="42468"/>
                    <a:pt x="16088" y="42405"/>
                    <a:pt x="16088" y="42342"/>
                  </a:cubicBezTo>
                  <a:lnTo>
                    <a:pt x="16088" y="41803"/>
                  </a:lnTo>
                  <a:cubicBezTo>
                    <a:pt x="16088" y="41740"/>
                    <a:pt x="16025" y="41677"/>
                    <a:pt x="15962" y="41677"/>
                  </a:cubicBezTo>
                  <a:close/>
                  <a:moveTo>
                    <a:pt x="15962" y="43292"/>
                  </a:moveTo>
                  <a:cubicBezTo>
                    <a:pt x="15867" y="43292"/>
                    <a:pt x="15803" y="43324"/>
                    <a:pt x="15803" y="43419"/>
                  </a:cubicBezTo>
                  <a:lnTo>
                    <a:pt x="15803" y="43957"/>
                  </a:lnTo>
                  <a:cubicBezTo>
                    <a:pt x="15803" y="44020"/>
                    <a:pt x="15867" y="44084"/>
                    <a:pt x="15962" y="44084"/>
                  </a:cubicBezTo>
                  <a:cubicBezTo>
                    <a:pt x="16025" y="44084"/>
                    <a:pt x="16088" y="44020"/>
                    <a:pt x="16088" y="43957"/>
                  </a:cubicBezTo>
                  <a:lnTo>
                    <a:pt x="16088" y="43419"/>
                  </a:lnTo>
                  <a:cubicBezTo>
                    <a:pt x="16088" y="43324"/>
                    <a:pt x="16025" y="43292"/>
                    <a:pt x="15962" y="43292"/>
                  </a:cubicBezTo>
                  <a:close/>
                  <a:moveTo>
                    <a:pt x="15962" y="44875"/>
                  </a:moveTo>
                  <a:cubicBezTo>
                    <a:pt x="15867" y="44875"/>
                    <a:pt x="15803" y="44939"/>
                    <a:pt x="15803" y="45002"/>
                  </a:cubicBezTo>
                  <a:lnTo>
                    <a:pt x="15803" y="45540"/>
                  </a:lnTo>
                  <a:cubicBezTo>
                    <a:pt x="15803" y="45604"/>
                    <a:pt x="15867" y="45667"/>
                    <a:pt x="15962" y="45667"/>
                  </a:cubicBezTo>
                  <a:cubicBezTo>
                    <a:pt x="16025" y="45667"/>
                    <a:pt x="16088" y="45604"/>
                    <a:pt x="16088" y="45540"/>
                  </a:cubicBezTo>
                  <a:lnTo>
                    <a:pt x="16088" y="45002"/>
                  </a:lnTo>
                  <a:cubicBezTo>
                    <a:pt x="16088" y="44939"/>
                    <a:pt x="16025" y="44875"/>
                    <a:pt x="15962" y="44875"/>
                  </a:cubicBezTo>
                  <a:close/>
                  <a:moveTo>
                    <a:pt x="15962" y="46459"/>
                  </a:moveTo>
                  <a:cubicBezTo>
                    <a:pt x="15867" y="46459"/>
                    <a:pt x="15803" y="46522"/>
                    <a:pt x="15803" y="46617"/>
                  </a:cubicBezTo>
                  <a:lnTo>
                    <a:pt x="15803" y="47124"/>
                  </a:lnTo>
                  <a:cubicBezTo>
                    <a:pt x="15803" y="47219"/>
                    <a:pt x="15867" y="47250"/>
                    <a:pt x="15962" y="47250"/>
                  </a:cubicBezTo>
                  <a:cubicBezTo>
                    <a:pt x="16025" y="47250"/>
                    <a:pt x="16088" y="47219"/>
                    <a:pt x="16088" y="47124"/>
                  </a:cubicBezTo>
                  <a:lnTo>
                    <a:pt x="16088" y="46617"/>
                  </a:lnTo>
                  <a:cubicBezTo>
                    <a:pt x="16088" y="46522"/>
                    <a:pt x="16025" y="46459"/>
                    <a:pt x="15962" y="46459"/>
                  </a:cubicBezTo>
                  <a:close/>
                  <a:moveTo>
                    <a:pt x="15962" y="48074"/>
                  </a:moveTo>
                  <a:cubicBezTo>
                    <a:pt x="15867" y="48074"/>
                    <a:pt x="15803" y="48137"/>
                    <a:pt x="15803" y="48201"/>
                  </a:cubicBezTo>
                  <a:lnTo>
                    <a:pt x="15803" y="48739"/>
                  </a:lnTo>
                  <a:cubicBezTo>
                    <a:pt x="15803" y="48802"/>
                    <a:pt x="15867" y="48866"/>
                    <a:pt x="15962" y="48866"/>
                  </a:cubicBezTo>
                  <a:cubicBezTo>
                    <a:pt x="16025" y="48866"/>
                    <a:pt x="16088" y="48802"/>
                    <a:pt x="16088" y="48739"/>
                  </a:cubicBezTo>
                  <a:lnTo>
                    <a:pt x="16088" y="48201"/>
                  </a:lnTo>
                  <a:cubicBezTo>
                    <a:pt x="16088" y="48137"/>
                    <a:pt x="16025" y="48074"/>
                    <a:pt x="15962" y="48074"/>
                  </a:cubicBezTo>
                  <a:close/>
                  <a:moveTo>
                    <a:pt x="15962" y="49657"/>
                  </a:moveTo>
                  <a:cubicBezTo>
                    <a:pt x="15867" y="49657"/>
                    <a:pt x="15803" y="49721"/>
                    <a:pt x="15803" y="49784"/>
                  </a:cubicBezTo>
                  <a:lnTo>
                    <a:pt x="15803" y="50322"/>
                  </a:lnTo>
                  <a:cubicBezTo>
                    <a:pt x="15803" y="50417"/>
                    <a:pt x="15867" y="50449"/>
                    <a:pt x="15962" y="50449"/>
                  </a:cubicBezTo>
                  <a:cubicBezTo>
                    <a:pt x="16025" y="50449"/>
                    <a:pt x="16088" y="50417"/>
                    <a:pt x="16088" y="50322"/>
                  </a:cubicBezTo>
                  <a:lnTo>
                    <a:pt x="16088" y="49784"/>
                  </a:lnTo>
                  <a:cubicBezTo>
                    <a:pt x="16088" y="49721"/>
                    <a:pt x="16025" y="49657"/>
                    <a:pt x="15962" y="49657"/>
                  </a:cubicBezTo>
                  <a:close/>
                  <a:moveTo>
                    <a:pt x="15962" y="51272"/>
                  </a:moveTo>
                  <a:cubicBezTo>
                    <a:pt x="15867" y="51272"/>
                    <a:pt x="15803" y="51304"/>
                    <a:pt x="15803" y="51399"/>
                  </a:cubicBezTo>
                  <a:lnTo>
                    <a:pt x="15803" y="51937"/>
                  </a:lnTo>
                  <a:cubicBezTo>
                    <a:pt x="15803" y="52001"/>
                    <a:pt x="15867" y="52064"/>
                    <a:pt x="15962" y="52064"/>
                  </a:cubicBezTo>
                  <a:cubicBezTo>
                    <a:pt x="16025" y="52064"/>
                    <a:pt x="16088" y="52001"/>
                    <a:pt x="16088" y="51937"/>
                  </a:cubicBezTo>
                  <a:lnTo>
                    <a:pt x="16088" y="51399"/>
                  </a:lnTo>
                  <a:cubicBezTo>
                    <a:pt x="16088" y="51304"/>
                    <a:pt x="16025" y="51272"/>
                    <a:pt x="15962" y="51272"/>
                  </a:cubicBezTo>
                  <a:close/>
                  <a:moveTo>
                    <a:pt x="15962" y="52856"/>
                  </a:moveTo>
                  <a:cubicBezTo>
                    <a:pt x="15867" y="52856"/>
                    <a:pt x="15803" y="52919"/>
                    <a:pt x="15803" y="52983"/>
                  </a:cubicBezTo>
                  <a:lnTo>
                    <a:pt x="15803" y="53521"/>
                  </a:lnTo>
                  <a:cubicBezTo>
                    <a:pt x="15803" y="53584"/>
                    <a:pt x="15867" y="53648"/>
                    <a:pt x="15962" y="53648"/>
                  </a:cubicBezTo>
                  <a:cubicBezTo>
                    <a:pt x="16025" y="53648"/>
                    <a:pt x="16088" y="53584"/>
                    <a:pt x="16088" y="53521"/>
                  </a:cubicBezTo>
                  <a:lnTo>
                    <a:pt x="16088" y="52983"/>
                  </a:lnTo>
                  <a:cubicBezTo>
                    <a:pt x="16088" y="52919"/>
                    <a:pt x="16025" y="52856"/>
                    <a:pt x="15962" y="52856"/>
                  </a:cubicBezTo>
                  <a:close/>
                  <a:moveTo>
                    <a:pt x="15962" y="54439"/>
                  </a:moveTo>
                  <a:cubicBezTo>
                    <a:pt x="15867" y="54439"/>
                    <a:pt x="15803" y="54503"/>
                    <a:pt x="15803" y="54598"/>
                  </a:cubicBezTo>
                  <a:lnTo>
                    <a:pt x="15803" y="55104"/>
                  </a:lnTo>
                  <a:cubicBezTo>
                    <a:pt x="15803" y="55199"/>
                    <a:pt x="15867" y="55263"/>
                    <a:pt x="15962" y="55263"/>
                  </a:cubicBezTo>
                  <a:cubicBezTo>
                    <a:pt x="16025" y="55263"/>
                    <a:pt x="16088" y="55199"/>
                    <a:pt x="16088" y="55104"/>
                  </a:cubicBezTo>
                  <a:lnTo>
                    <a:pt x="16088" y="54598"/>
                  </a:lnTo>
                  <a:cubicBezTo>
                    <a:pt x="16088" y="54503"/>
                    <a:pt x="16025" y="54439"/>
                    <a:pt x="15962" y="54439"/>
                  </a:cubicBezTo>
                  <a:close/>
                  <a:moveTo>
                    <a:pt x="15962" y="56054"/>
                  </a:moveTo>
                  <a:cubicBezTo>
                    <a:pt x="15867" y="56054"/>
                    <a:pt x="15803" y="56118"/>
                    <a:pt x="15803" y="56181"/>
                  </a:cubicBezTo>
                  <a:lnTo>
                    <a:pt x="15803" y="56719"/>
                  </a:lnTo>
                  <a:cubicBezTo>
                    <a:pt x="15803" y="56783"/>
                    <a:pt x="15867" y="56846"/>
                    <a:pt x="15962" y="56846"/>
                  </a:cubicBezTo>
                  <a:cubicBezTo>
                    <a:pt x="16025" y="56846"/>
                    <a:pt x="16088" y="56783"/>
                    <a:pt x="16088" y="56719"/>
                  </a:cubicBezTo>
                  <a:lnTo>
                    <a:pt x="16088" y="56181"/>
                  </a:lnTo>
                  <a:cubicBezTo>
                    <a:pt x="16088" y="56118"/>
                    <a:pt x="16025" y="56054"/>
                    <a:pt x="15962" y="56054"/>
                  </a:cubicBezTo>
                  <a:close/>
                  <a:moveTo>
                    <a:pt x="15962" y="57638"/>
                  </a:moveTo>
                  <a:cubicBezTo>
                    <a:pt x="15867" y="57638"/>
                    <a:pt x="15803" y="57701"/>
                    <a:pt x="15803" y="57796"/>
                  </a:cubicBezTo>
                  <a:lnTo>
                    <a:pt x="15803" y="58303"/>
                  </a:lnTo>
                  <a:cubicBezTo>
                    <a:pt x="15803" y="58398"/>
                    <a:pt x="15867" y="58461"/>
                    <a:pt x="15962" y="58461"/>
                  </a:cubicBezTo>
                  <a:cubicBezTo>
                    <a:pt x="16025" y="58461"/>
                    <a:pt x="16088" y="58398"/>
                    <a:pt x="16088" y="58303"/>
                  </a:cubicBezTo>
                  <a:lnTo>
                    <a:pt x="16088" y="57796"/>
                  </a:lnTo>
                  <a:cubicBezTo>
                    <a:pt x="16088" y="57701"/>
                    <a:pt x="16025" y="57638"/>
                    <a:pt x="15962" y="57638"/>
                  </a:cubicBezTo>
                  <a:close/>
                  <a:moveTo>
                    <a:pt x="15962" y="59253"/>
                  </a:moveTo>
                  <a:cubicBezTo>
                    <a:pt x="15867" y="59253"/>
                    <a:pt x="15803" y="59285"/>
                    <a:pt x="15803" y="59380"/>
                  </a:cubicBezTo>
                  <a:lnTo>
                    <a:pt x="15803" y="59823"/>
                  </a:lnTo>
                  <a:cubicBezTo>
                    <a:pt x="15803" y="59886"/>
                    <a:pt x="15867" y="59950"/>
                    <a:pt x="15962" y="59950"/>
                  </a:cubicBezTo>
                  <a:lnTo>
                    <a:pt x="16025" y="59950"/>
                  </a:lnTo>
                  <a:cubicBezTo>
                    <a:pt x="16120" y="59950"/>
                    <a:pt x="16183" y="59886"/>
                    <a:pt x="16183" y="59823"/>
                  </a:cubicBezTo>
                  <a:cubicBezTo>
                    <a:pt x="16183" y="59760"/>
                    <a:pt x="16152" y="59728"/>
                    <a:pt x="16088" y="59696"/>
                  </a:cubicBezTo>
                  <a:lnTo>
                    <a:pt x="16088" y="59380"/>
                  </a:lnTo>
                  <a:cubicBezTo>
                    <a:pt x="16088" y="59285"/>
                    <a:pt x="16025" y="59253"/>
                    <a:pt x="15962" y="59253"/>
                  </a:cubicBezTo>
                  <a:close/>
                  <a:moveTo>
                    <a:pt x="17102" y="59696"/>
                  </a:moveTo>
                  <a:cubicBezTo>
                    <a:pt x="17039" y="59696"/>
                    <a:pt x="16975" y="59760"/>
                    <a:pt x="16975" y="59823"/>
                  </a:cubicBezTo>
                  <a:cubicBezTo>
                    <a:pt x="16975" y="59886"/>
                    <a:pt x="17039" y="59950"/>
                    <a:pt x="17102" y="59950"/>
                  </a:cubicBezTo>
                  <a:lnTo>
                    <a:pt x="17640" y="59950"/>
                  </a:lnTo>
                  <a:cubicBezTo>
                    <a:pt x="17704" y="59950"/>
                    <a:pt x="17767" y="59886"/>
                    <a:pt x="17767" y="59823"/>
                  </a:cubicBezTo>
                  <a:cubicBezTo>
                    <a:pt x="17767" y="59760"/>
                    <a:pt x="17704" y="59696"/>
                    <a:pt x="17640" y="59696"/>
                  </a:cubicBezTo>
                  <a:close/>
                  <a:moveTo>
                    <a:pt x="18685" y="59696"/>
                  </a:moveTo>
                  <a:cubicBezTo>
                    <a:pt x="18622" y="59696"/>
                    <a:pt x="18559" y="59760"/>
                    <a:pt x="18559" y="59823"/>
                  </a:cubicBezTo>
                  <a:cubicBezTo>
                    <a:pt x="18559" y="59886"/>
                    <a:pt x="18622" y="59950"/>
                    <a:pt x="18685" y="59950"/>
                  </a:cubicBezTo>
                  <a:lnTo>
                    <a:pt x="19224" y="59950"/>
                  </a:lnTo>
                  <a:cubicBezTo>
                    <a:pt x="19319" y="59950"/>
                    <a:pt x="19382" y="59886"/>
                    <a:pt x="19382" y="59823"/>
                  </a:cubicBezTo>
                  <a:cubicBezTo>
                    <a:pt x="19382" y="59760"/>
                    <a:pt x="19319" y="59696"/>
                    <a:pt x="19224" y="59696"/>
                  </a:cubicBezTo>
                  <a:close/>
                  <a:moveTo>
                    <a:pt x="20300" y="59696"/>
                  </a:moveTo>
                  <a:cubicBezTo>
                    <a:pt x="20205" y="59696"/>
                    <a:pt x="20174" y="59760"/>
                    <a:pt x="20174" y="59823"/>
                  </a:cubicBezTo>
                  <a:cubicBezTo>
                    <a:pt x="20174" y="59886"/>
                    <a:pt x="20205" y="59950"/>
                    <a:pt x="20300" y="59950"/>
                  </a:cubicBezTo>
                  <a:lnTo>
                    <a:pt x="20839" y="59950"/>
                  </a:lnTo>
                  <a:cubicBezTo>
                    <a:pt x="20902" y="59950"/>
                    <a:pt x="20965" y="59886"/>
                    <a:pt x="20965" y="59823"/>
                  </a:cubicBezTo>
                  <a:cubicBezTo>
                    <a:pt x="20965" y="59760"/>
                    <a:pt x="20902" y="59696"/>
                    <a:pt x="20839" y="59696"/>
                  </a:cubicBezTo>
                  <a:close/>
                  <a:moveTo>
                    <a:pt x="21884" y="59696"/>
                  </a:moveTo>
                  <a:cubicBezTo>
                    <a:pt x="21821" y="59696"/>
                    <a:pt x="21757" y="59760"/>
                    <a:pt x="21757" y="59823"/>
                  </a:cubicBezTo>
                  <a:cubicBezTo>
                    <a:pt x="21757" y="59886"/>
                    <a:pt x="21821" y="59950"/>
                    <a:pt x="21884" y="59950"/>
                  </a:cubicBezTo>
                  <a:lnTo>
                    <a:pt x="22422" y="59950"/>
                  </a:lnTo>
                  <a:cubicBezTo>
                    <a:pt x="22486" y="59950"/>
                    <a:pt x="22549" y="59886"/>
                    <a:pt x="22549" y="59823"/>
                  </a:cubicBezTo>
                  <a:cubicBezTo>
                    <a:pt x="22549" y="59760"/>
                    <a:pt x="22517" y="59696"/>
                    <a:pt x="22422" y="59696"/>
                  </a:cubicBezTo>
                  <a:close/>
                  <a:moveTo>
                    <a:pt x="23499" y="59696"/>
                  </a:moveTo>
                  <a:cubicBezTo>
                    <a:pt x="23404" y="59696"/>
                    <a:pt x="23372" y="59760"/>
                    <a:pt x="23372" y="59823"/>
                  </a:cubicBezTo>
                  <a:cubicBezTo>
                    <a:pt x="23372" y="59886"/>
                    <a:pt x="23404" y="59950"/>
                    <a:pt x="23499" y="59950"/>
                  </a:cubicBezTo>
                  <a:lnTo>
                    <a:pt x="24037" y="59950"/>
                  </a:lnTo>
                  <a:cubicBezTo>
                    <a:pt x="24101" y="59950"/>
                    <a:pt x="24164" y="59886"/>
                    <a:pt x="24164" y="59823"/>
                  </a:cubicBezTo>
                  <a:cubicBezTo>
                    <a:pt x="24164" y="59760"/>
                    <a:pt x="24101" y="59696"/>
                    <a:pt x="24037" y="59696"/>
                  </a:cubicBezTo>
                  <a:close/>
                  <a:moveTo>
                    <a:pt x="25082" y="59696"/>
                  </a:moveTo>
                  <a:cubicBezTo>
                    <a:pt x="25019" y="59696"/>
                    <a:pt x="24956" y="59760"/>
                    <a:pt x="24956" y="59823"/>
                  </a:cubicBezTo>
                  <a:cubicBezTo>
                    <a:pt x="24956" y="59886"/>
                    <a:pt x="25019" y="59950"/>
                    <a:pt x="25082" y="59950"/>
                  </a:cubicBezTo>
                  <a:lnTo>
                    <a:pt x="25621" y="59950"/>
                  </a:lnTo>
                  <a:cubicBezTo>
                    <a:pt x="25684" y="59950"/>
                    <a:pt x="25747" y="59886"/>
                    <a:pt x="25747" y="59823"/>
                  </a:cubicBezTo>
                  <a:cubicBezTo>
                    <a:pt x="25747" y="59760"/>
                    <a:pt x="25684" y="59696"/>
                    <a:pt x="25621" y="59696"/>
                  </a:cubicBezTo>
                  <a:close/>
                  <a:moveTo>
                    <a:pt x="26698" y="59696"/>
                  </a:moveTo>
                  <a:cubicBezTo>
                    <a:pt x="26603" y="59696"/>
                    <a:pt x="26539" y="59760"/>
                    <a:pt x="26539" y="59823"/>
                  </a:cubicBezTo>
                  <a:cubicBezTo>
                    <a:pt x="26539" y="59886"/>
                    <a:pt x="26603" y="59950"/>
                    <a:pt x="26698" y="59950"/>
                  </a:cubicBezTo>
                  <a:lnTo>
                    <a:pt x="27204" y="59950"/>
                  </a:lnTo>
                  <a:cubicBezTo>
                    <a:pt x="27299" y="59950"/>
                    <a:pt x="27363" y="59886"/>
                    <a:pt x="27363" y="59823"/>
                  </a:cubicBezTo>
                  <a:cubicBezTo>
                    <a:pt x="27363" y="59760"/>
                    <a:pt x="27299" y="59696"/>
                    <a:pt x="27204" y="59696"/>
                  </a:cubicBezTo>
                  <a:close/>
                  <a:moveTo>
                    <a:pt x="28281" y="59696"/>
                  </a:moveTo>
                  <a:cubicBezTo>
                    <a:pt x="28218" y="59696"/>
                    <a:pt x="28154" y="59760"/>
                    <a:pt x="28154" y="59823"/>
                  </a:cubicBezTo>
                  <a:cubicBezTo>
                    <a:pt x="28154" y="59886"/>
                    <a:pt x="28218" y="59950"/>
                    <a:pt x="28281" y="59950"/>
                  </a:cubicBezTo>
                  <a:lnTo>
                    <a:pt x="28819" y="59950"/>
                  </a:lnTo>
                  <a:cubicBezTo>
                    <a:pt x="28883" y="59950"/>
                    <a:pt x="28946" y="59886"/>
                    <a:pt x="28946" y="59823"/>
                  </a:cubicBezTo>
                  <a:cubicBezTo>
                    <a:pt x="28946" y="59760"/>
                    <a:pt x="28883" y="59696"/>
                    <a:pt x="28819" y="59696"/>
                  </a:cubicBezTo>
                  <a:close/>
                  <a:moveTo>
                    <a:pt x="29864" y="59696"/>
                  </a:moveTo>
                  <a:cubicBezTo>
                    <a:pt x="29801" y="59696"/>
                    <a:pt x="29738" y="59760"/>
                    <a:pt x="29738" y="59823"/>
                  </a:cubicBezTo>
                  <a:cubicBezTo>
                    <a:pt x="29738" y="59886"/>
                    <a:pt x="29801" y="59950"/>
                    <a:pt x="29864" y="59950"/>
                  </a:cubicBezTo>
                  <a:lnTo>
                    <a:pt x="30403" y="59950"/>
                  </a:lnTo>
                  <a:cubicBezTo>
                    <a:pt x="30498" y="59950"/>
                    <a:pt x="30530" y="59886"/>
                    <a:pt x="30530" y="59823"/>
                  </a:cubicBezTo>
                  <a:cubicBezTo>
                    <a:pt x="30530" y="59760"/>
                    <a:pt x="30498" y="59696"/>
                    <a:pt x="30403" y="59696"/>
                  </a:cubicBezTo>
                  <a:close/>
                  <a:moveTo>
                    <a:pt x="31480" y="59696"/>
                  </a:moveTo>
                  <a:cubicBezTo>
                    <a:pt x="31416" y="59696"/>
                    <a:pt x="31353" y="59760"/>
                    <a:pt x="31353" y="59823"/>
                  </a:cubicBezTo>
                  <a:cubicBezTo>
                    <a:pt x="31353" y="59886"/>
                    <a:pt x="31416" y="59950"/>
                    <a:pt x="31480" y="59950"/>
                  </a:cubicBezTo>
                  <a:lnTo>
                    <a:pt x="32018" y="59950"/>
                  </a:lnTo>
                  <a:cubicBezTo>
                    <a:pt x="32081" y="59950"/>
                    <a:pt x="32145" y="59886"/>
                    <a:pt x="32145" y="59823"/>
                  </a:cubicBezTo>
                  <a:cubicBezTo>
                    <a:pt x="32145" y="59760"/>
                    <a:pt x="32081" y="59696"/>
                    <a:pt x="32018" y="59696"/>
                  </a:cubicBezTo>
                  <a:close/>
                  <a:moveTo>
                    <a:pt x="33063" y="59696"/>
                  </a:moveTo>
                  <a:cubicBezTo>
                    <a:pt x="33000" y="59696"/>
                    <a:pt x="32936" y="59760"/>
                    <a:pt x="32936" y="59823"/>
                  </a:cubicBezTo>
                  <a:cubicBezTo>
                    <a:pt x="32936" y="59886"/>
                    <a:pt x="33000" y="59950"/>
                    <a:pt x="33063" y="59950"/>
                  </a:cubicBezTo>
                  <a:lnTo>
                    <a:pt x="33601" y="59950"/>
                  </a:lnTo>
                  <a:cubicBezTo>
                    <a:pt x="33665" y="59950"/>
                    <a:pt x="33728" y="59886"/>
                    <a:pt x="33728" y="59823"/>
                  </a:cubicBezTo>
                  <a:cubicBezTo>
                    <a:pt x="33728" y="59760"/>
                    <a:pt x="33665" y="59696"/>
                    <a:pt x="33601" y="59696"/>
                  </a:cubicBezTo>
                  <a:close/>
                  <a:moveTo>
                    <a:pt x="34678" y="59696"/>
                  </a:moveTo>
                  <a:cubicBezTo>
                    <a:pt x="34583" y="59696"/>
                    <a:pt x="34520" y="59760"/>
                    <a:pt x="34520" y="59823"/>
                  </a:cubicBezTo>
                  <a:cubicBezTo>
                    <a:pt x="34520" y="59886"/>
                    <a:pt x="34583" y="59950"/>
                    <a:pt x="34678" y="59950"/>
                  </a:cubicBezTo>
                  <a:lnTo>
                    <a:pt x="34995" y="59950"/>
                  </a:lnTo>
                  <a:cubicBezTo>
                    <a:pt x="35090" y="59950"/>
                    <a:pt x="35153" y="59886"/>
                    <a:pt x="35153" y="59823"/>
                  </a:cubicBezTo>
                  <a:cubicBezTo>
                    <a:pt x="35153" y="59760"/>
                    <a:pt x="35090" y="59696"/>
                    <a:pt x="34995" y="59696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2174141" y="3233435"/>
              <a:ext cx="473953" cy="865220"/>
            </a:xfrm>
            <a:custGeom>
              <a:avLst/>
              <a:gdLst/>
              <a:ahLst/>
              <a:cxnLst/>
              <a:rect l="l" t="t" r="r" b="b"/>
              <a:pathLst>
                <a:path w="14347" h="26191" extrusionOk="0">
                  <a:moveTo>
                    <a:pt x="2787" y="0"/>
                  </a:moveTo>
                  <a:cubicBezTo>
                    <a:pt x="1267" y="0"/>
                    <a:pt x="0" y="1235"/>
                    <a:pt x="0" y="2724"/>
                  </a:cubicBezTo>
                  <a:lnTo>
                    <a:pt x="0" y="23467"/>
                  </a:lnTo>
                  <a:cubicBezTo>
                    <a:pt x="0" y="24955"/>
                    <a:pt x="1267" y="26191"/>
                    <a:pt x="2756" y="26191"/>
                  </a:cubicBezTo>
                  <a:lnTo>
                    <a:pt x="11591" y="26159"/>
                  </a:lnTo>
                  <a:cubicBezTo>
                    <a:pt x="13111" y="26159"/>
                    <a:pt x="14346" y="24955"/>
                    <a:pt x="14346" y="23435"/>
                  </a:cubicBezTo>
                  <a:lnTo>
                    <a:pt x="14346" y="2724"/>
                  </a:lnTo>
                  <a:cubicBezTo>
                    <a:pt x="14346" y="1235"/>
                    <a:pt x="13143" y="0"/>
                    <a:pt x="116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2155311" y="3249127"/>
              <a:ext cx="469758" cy="855805"/>
            </a:xfrm>
            <a:custGeom>
              <a:avLst/>
              <a:gdLst/>
              <a:ahLst/>
              <a:cxnLst/>
              <a:rect l="l" t="t" r="r" b="b"/>
              <a:pathLst>
                <a:path w="14220" h="25906" extrusionOk="0">
                  <a:moveTo>
                    <a:pt x="2756" y="0"/>
                  </a:moveTo>
                  <a:cubicBezTo>
                    <a:pt x="1267" y="0"/>
                    <a:pt x="0" y="1236"/>
                    <a:pt x="0" y="2724"/>
                  </a:cubicBezTo>
                  <a:lnTo>
                    <a:pt x="0" y="23214"/>
                  </a:lnTo>
                  <a:cubicBezTo>
                    <a:pt x="0" y="24670"/>
                    <a:pt x="1235" y="25906"/>
                    <a:pt x="2724" y="25906"/>
                  </a:cubicBezTo>
                  <a:lnTo>
                    <a:pt x="11496" y="25874"/>
                  </a:lnTo>
                  <a:cubicBezTo>
                    <a:pt x="12985" y="25874"/>
                    <a:pt x="14188" y="24670"/>
                    <a:pt x="14188" y="23182"/>
                  </a:cubicBezTo>
                  <a:lnTo>
                    <a:pt x="14188" y="2724"/>
                  </a:lnTo>
                  <a:cubicBezTo>
                    <a:pt x="14220" y="1204"/>
                    <a:pt x="12985" y="0"/>
                    <a:pt x="1149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2335252" y="3302478"/>
              <a:ext cx="110932" cy="27221"/>
            </a:xfrm>
            <a:custGeom>
              <a:avLst/>
              <a:gdLst/>
              <a:ahLst/>
              <a:cxnLst/>
              <a:rect l="l" t="t" r="r" b="b"/>
              <a:pathLst>
                <a:path w="3358" h="824" extrusionOk="0">
                  <a:moveTo>
                    <a:pt x="412" y="1"/>
                  </a:moveTo>
                  <a:cubicBezTo>
                    <a:pt x="190" y="1"/>
                    <a:pt x="0" y="191"/>
                    <a:pt x="0" y="412"/>
                  </a:cubicBezTo>
                  <a:cubicBezTo>
                    <a:pt x="0" y="634"/>
                    <a:pt x="190" y="824"/>
                    <a:pt x="412" y="824"/>
                  </a:cubicBezTo>
                  <a:lnTo>
                    <a:pt x="2946" y="824"/>
                  </a:lnTo>
                  <a:cubicBezTo>
                    <a:pt x="3167" y="824"/>
                    <a:pt x="3357" y="634"/>
                    <a:pt x="3357" y="412"/>
                  </a:cubicBezTo>
                  <a:cubicBezTo>
                    <a:pt x="3357" y="191"/>
                    <a:pt x="3167" y="1"/>
                    <a:pt x="29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2294454" y="3303536"/>
              <a:ext cx="27221" cy="26164"/>
            </a:xfrm>
            <a:custGeom>
              <a:avLst/>
              <a:gdLst/>
              <a:ahLst/>
              <a:cxnLst/>
              <a:rect l="l" t="t" r="r" b="b"/>
              <a:pathLst>
                <a:path w="824" h="792" extrusionOk="0">
                  <a:moveTo>
                    <a:pt x="412" y="0"/>
                  </a:moveTo>
                  <a:cubicBezTo>
                    <a:pt x="309" y="0"/>
                    <a:pt x="206" y="32"/>
                    <a:pt x="127" y="95"/>
                  </a:cubicBezTo>
                  <a:cubicBezTo>
                    <a:pt x="64" y="190"/>
                    <a:pt x="0" y="285"/>
                    <a:pt x="0" y="412"/>
                  </a:cubicBezTo>
                  <a:cubicBezTo>
                    <a:pt x="0" y="507"/>
                    <a:pt x="64" y="602"/>
                    <a:pt x="127" y="697"/>
                  </a:cubicBezTo>
                  <a:cubicBezTo>
                    <a:pt x="222" y="760"/>
                    <a:pt x="317" y="792"/>
                    <a:pt x="412" y="792"/>
                  </a:cubicBezTo>
                  <a:cubicBezTo>
                    <a:pt x="539" y="792"/>
                    <a:pt x="634" y="760"/>
                    <a:pt x="697" y="697"/>
                  </a:cubicBezTo>
                  <a:cubicBezTo>
                    <a:pt x="792" y="602"/>
                    <a:pt x="824" y="507"/>
                    <a:pt x="824" y="412"/>
                  </a:cubicBezTo>
                  <a:cubicBezTo>
                    <a:pt x="824" y="285"/>
                    <a:pt x="792" y="190"/>
                    <a:pt x="697" y="95"/>
                  </a:cubicBezTo>
                  <a:cubicBezTo>
                    <a:pt x="618" y="32"/>
                    <a:pt x="515" y="0"/>
                    <a:pt x="41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2347806" y="3998196"/>
              <a:ext cx="80572" cy="79548"/>
            </a:xfrm>
            <a:custGeom>
              <a:avLst/>
              <a:gdLst/>
              <a:ahLst/>
              <a:cxnLst/>
              <a:rect l="l" t="t" r="r" b="b"/>
              <a:pathLst>
                <a:path w="2439" h="2408" extrusionOk="0">
                  <a:moveTo>
                    <a:pt x="1236" y="0"/>
                  </a:moveTo>
                  <a:cubicBezTo>
                    <a:pt x="570" y="0"/>
                    <a:pt x="0" y="539"/>
                    <a:pt x="0" y="1204"/>
                  </a:cubicBezTo>
                  <a:cubicBezTo>
                    <a:pt x="0" y="1869"/>
                    <a:pt x="570" y="2407"/>
                    <a:pt x="1236" y="2407"/>
                  </a:cubicBezTo>
                  <a:cubicBezTo>
                    <a:pt x="1901" y="2407"/>
                    <a:pt x="2439" y="1869"/>
                    <a:pt x="2439" y="1204"/>
                  </a:cubicBezTo>
                  <a:cubicBezTo>
                    <a:pt x="2439" y="539"/>
                    <a:pt x="1901" y="0"/>
                    <a:pt x="123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2202386" y="3376774"/>
              <a:ext cx="380827" cy="594234"/>
            </a:xfrm>
            <a:custGeom>
              <a:avLst/>
              <a:gdLst/>
              <a:ahLst/>
              <a:cxnLst/>
              <a:rect l="l" t="t" r="r" b="b"/>
              <a:pathLst>
                <a:path w="11528" h="17988" extrusionOk="0">
                  <a:moveTo>
                    <a:pt x="919" y="0"/>
                  </a:moveTo>
                  <a:cubicBezTo>
                    <a:pt x="412" y="0"/>
                    <a:pt x="0" y="412"/>
                    <a:pt x="0" y="918"/>
                  </a:cubicBezTo>
                  <a:lnTo>
                    <a:pt x="0" y="17070"/>
                  </a:lnTo>
                  <a:cubicBezTo>
                    <a:pt x="0" y="17576"/>
                    <a:pt x="412" y="17988"/>
                    <a:pt x="919" y="17988"/>
                  </a:cubicBezTo>
                  <a:lnTo>
                    <a:pt x="10515" y="17988"/>
                  </a:lnTo>
                  <a:cubicBezTo>
                    <a:pt x="11053" y="17988"/>
                    <a:pt x="11528" y="17513"/>
                    <a:pt x="11528" y="16975"/>
                  </a:cubicBezTo>
                  <a:lnTo>
                    <a:pt x="11528" y="918"/>
                  </a:lnTo>
                  <a:cubicBezTo>
                    <a:pt x="11528" y="412"/>
                    <a:pt x="11116" y="0"/>
                    <a:pt x="10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2230631" y="3522194"/>
              <a:ext cx="326452" cy="297381"/>
            </a:xfrm>
            <a:custGeom>
              <a:avLst/>
              <a:gdLst/>
              <a:ahLst/>
              <a:cxnLst/>
              <a:rect l="l" t="t" r="r" b="b"/>
              <a:pathLst>
                <a:path w="9882" h="9002" extrusionOk="0">
                  <a:moveTo>
                    <a:pt x="4941" y="0"/>
                  </a:moveTo>
                  <a:cubicBezTo>
                    <a:pt x="3793" y="0"/>
                    <a:pt x="2645" y="443"/>
                    <a:pt x="1774" y="1330"/>
                  </a:cubicBezTo>
                  <a:cubicBezTo>
                    <a:pt x="1" y="3072"/>
                    <a:pt x="1" y="5922"/>
                    <a:pt x="1774" y="7696"/>
                  </a:cubicBezTo>
                  <a:cubicBezTo>
                    <a:pt x="2645" y="8566"/>
                    <a:pt x="3793" y="9002"/>
                    <a:pt x="4941" y="9002"/>
                  </a:cubicBezTo>
                  <a:cubicBezTo>
                    <a:pt x="6089" y="9002"/>
                    <a:pt x="7237" y="8566"/>
                    <a:pt x="8108" y="7696"/>
                  </a:cubicBezTo>
                  <a:cubicBezTo>
                    <a:pt x="9881" y="5922"/>
                    <a:pt x="9881" y="3072"/>
                    <a:pt x="8108" y="1330"/>
                  </a:cubicBezTo>
                  <a:cubicBezTo>
                    <a:pt x="7237" y="443"/>
                    <a:pt x="6089" y="0"/>
                    <a:pt x="49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2324780" y="3577858"/>
              <a:ext cx="157841" cy="183939"/>
            </a:xfrm>
            <a:custGeom>
              <a:avLst/>
              <a:gdLst/>
              <a:ahLst/>
              <a:cxnLst/>
              <a:rect l="l" t="t" r="r" b="b"/>
              <a:pathLst>
                <a:path w="4778" h="5568" extrusionOk="0">
                  <a:moveTo>
                    <a:pt x="3404" y="551"/>
                  </a:moveTo>
                  <a:cubicBezTo>
                    <a:pt x="3649" y="551"/>
                    <a:pt x="3868" y="731"/>
                    <a:pt x="3896" y="1007"/>
                  </a:cubicBezTo>
                  <a:cubicBezTo>
                    <a:pt x="3959" y="1292"/>
                    <a:pt x="3769" y="1545"/>
                    <a:pt x="3453" y="1609"/>
                  </a:cubicBezTo>
                  <a:cubicBezTo>
                    <a:pt x="3432" y="1611"/>
                    <a:pt x="3411" y="1612"/>
                    <a:pt x="3391" y="1612"/>
                  </a:cubicBezTo>
                  <a:cubicBezTo>
                    <a:pt x="3132" y="1612"/>
                    <a:pt x="2910" y="1429"/>
                    <a:pt x="2851" y="1165"/>
                  </a:cubicBezTo>
                  <a:cubicBezTo>
                    <a:pt x="2819" y="880"/>
                    <a:pt x="3009" y="595"/>
                    <a:pt x="3294" y="563"/>
                  </a:cubicBezTo>
                  <a:cubicBezTo>
                    <a:pt x="3331" y="555"/>
                    <a:pt x="3368" y="551"/>
                    <a:pt x="3404" y="551"/>
                  </a:cubicBezTo>
                  <a:close/>
                  <a:moveTo>
                    <a:pt x="1983" y="2918"/>
                  </a:moveTo>
                  <a:cubicBezTo>
                    <a:pt x="2007" y="2918"/>
                    <a:pt x="2033" y="2926"/>
                    <a:pt x="2059" y="2939"/>
                  </a:cubicBezTo>
                  <a:cubicBezTo>
                    <a:pt x="2091" y="2970"/>
                    <a:pt x="2091" y="3034"/>
                    <a:pt x="2059" y="3097"/>
                  </a:cubicBezTo>
                  <a:lnTo>
                    <a:pt x="856" y="4807"/>
                  </a:lnTo>
                  <a:cubicBezTo>
                    <a:pt x="824" y="4807"/>
                    <a:pt x="792" y="4839"/>
                    <a:pt x="792" y="4839"/>
                  </a:cubicBezTo>
                  <a:cubicBezTo>
                    <a:pt x="761" y="4839"/>
                    <a:pt x="729" y="4839"/>
                    <a:pt x="697" y="4807"/>
                  </a:cubicBezTo>
                  <a:cubicBezTo>
                    <a:pt x="666" y="4775"/>
                    <a:pt x="634" y="4712"/>
                    <a:pt x="697" y="4680"/>
                  </a:cubicBezTo>
                  <a:lnTo>
                    <a:pt x="1901" y="2970"/>
                  </a:lnTo>
                  <a:cubicBezTo>
                    <a:pt x="1919" y="2933"/>
                    <a:pt x="1949" y="2918"/>
                    <a:pt x="1983" y="2918"/>
                  </a:cubicBezTo>
                  <a:close/>
                  <a:moveTo>
                    <a:pt x="2944" y="1"/>
                  </a:moveTo>
                  <a:cubicBezTo>
                    <a:pt x="2851" y="1"/>
                    <a:pt x="2756" y="9"/>
                    <a:pt x="2661" y="25"/>
                  </a:cubicBezTo>
                  <a:cubicBezTo>
                    <a:pt x="1743" y="183"/>
                    <a:pt x="1109" y="1039"/>
                    <a:pt x="1267" y="1957"/>
                  </a:cubicBezTo>
                  <a:cubicBezTo>
                    <a:pt x="1299" y="2084"/>
                    <a:pt x="1331" y="2179"/>
                    <a:pt x="1362" y="2305"/>
                  </a:cubicBezTo>
                  <a:lnTo>
                    <a:pt x="1204" y="2432"/>
                  </a:lnTo>
                  <a:cubicBezTo>
                    <a:pt x="1172" y="2432"/>
                    <a:pt x="1141" y="2464"/>
                    <a:pt x="1141" y="2495"/>
                  </a:cubicBezTo>
                  <a:cubicBezTo>
                    <a:pt x="1141" y="2559"/>
                    <a:pt x="1172" y="2590"/>
                    <a:pt x="1204" y="2590"/>
                  </a:cubicBezTo>
                  <a:lnTo>
                    <a:pt x="1362" y="2717"/>
                  </a:lnTo>
                  <a:lnTo>
                    <a:pt x="1267" y="2844"/>
                  </a:lnTo>
                  <a:lnTo>
                    <a:pt x="1109" y="2844"/>
                  </a:lnTo>
                  <a:cubicBezTo>
                    <a:pt x="1046" y="2875"/>
                    <a:pt x="1014" y="2907"/>
                    <a:pt x="1014" y="2970"/>
                  </a:cubicBezTo>
                  <a:lnTo>
                    <a:pt x="1046" y="3160"/>
                  </a:lnTo>
                  <a:lnTo>
                    <a:pt x="919" y="3319"/>
                  </a:lnTo>
                  <a:lnTo>
                    <a:pt x="761" y="3350"/>
                  </a:lnTo>
                  <a:cubicBezTo>
                    <a:pt x="697" y="3350"/>
                    <a:pt x="666" y="3414"/>
                    <a:pt x="666" y="3477"/>
                  </a:cubicBezTo>
                  <a:lnTo>
                    <a:pt x="697" y="3635"/>
                  </a:lnTo>
                  <a:lnTo>
                    <a:pt x="571" y="3794"/>
                  </a:lnTo>
                  <a:lnTo>
                    <a:pt x="412" y="3825"/>
                  </a:lnTo>
                  <a:cubicBezTo>
                    <a:pt x="349" y="3825"/>
                    <a:pt x="317" y="3889"/>
                    <a:pt x="317" y="3952"/>
                  </a:cubicBezTo>
                  <a:lnTo>
                    <a:pt x="349" y="4110"/>
                  </a:lnTo>
                  <a:lnTo>
                    <a:pt x="32" y="4585"/>
                  </a:lnTo>
                  <a:cubicBezTo>
                    <a:pt x="1" y="4585"/>
                    <a:pt x="1" y="4617"/>
                    <a:pt x="1" y="4649"/>
                  </a:cubicBezTo>
                  <a:lnTo>
                    <a:pt x="127" y="5472"/>
                  </a:lnTo>
                  <a:cubicBezTo>
                    <a:pt x="159" y="5536"/>
                    <a:pt x="191" y="5567"/>
                    <a:pt x="254" y="5567"/>
                  </a:cubicBezTo>
                  <a:lnTo>
                    <a:pt x="1109" y="5441"/>
                  </a:lnTo>
                  <a:cubicBezTo>
                    <a:pt x="1141" y="5441"/>
                    <a:pt x="1141" y="5409"/>
                    <a:pt x="1172" y="5377"/>
                  </a:cubicBezTo>
                  <a:lnTo>
                    <a:pt x="2503" y="3540"/>
                  </a:lnTo>
                  <a:lnTo>
                    <a:pt x="2661" y="3635"/>
                  </a:lnTo>
                  <a:cubicBezTo>
                    <a:pt x="2693" y="3667"/>
                    <a:pt x="2724" y="3667"/>
                    <a:pt x="2756" y="3667"/>
                  </a:cubicBezTo>
                  <a:cubicBezTo>
                    <a:pt x="2788" y="3635"/>
                    <a:pt x="2819" y="3635"/>
                    <a:pt x="2819" y="3604"/>
                  </a:cubicBezTo>
                  <a:lnTo>
                    <a:pt x="2883" y="3382"/>
                  </a:lnTo>
                  <a:cubicBezTo>
                    <a:pt x="2917" y="3384"/>
                    <a:pt x="2950" y="3385"/>
                    <a:pt x="2984" y="3385"/>
                  </a:cubicBezTo>
                  <a:cubicBezTo>
                    <a:pt x="4039" y="3385"/>
                    <a:pt x="4778" y="2431"/>
                    <a:pt x="4624" y="1419"/>
                  </a:cubicBezTo>
                  <a:cubicBezTo>
                    <a:pt x="4482" y="595"/>
                    <a:pt x="3755" y="1"/>
                    <a:pt x="2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1055774" y="2095181"/>
              <a:ext cx="1427013" cy="833836"/>
            </a:xfrm>
            <a:custGeom>
              <a:avLst/>
              <a:gdLst/>
              <a:ahLst/>
              <a:cxnLst/>
              <a:rect l="l" t="t" r="r" b="b"/>
              <a:pathLst>
                <a:path w="43197" h="25241" extrusionOk="0">
                  <a:moveTo>
                    <a:pt x="1805" y="1"/>
                  </a:moveTo>
                  <a:cubicBezTo>
                    <a:pt x="792" y="1"/>
                    <a:pt x="0" y="824"/>
                    <a:pt x="0" y="1806"/>
                  </a:cubicBezTo>
                  <a:lnTo>
                    <a:pt x="0" y="24924"/>
                  </a:lnTo>
                  <a:lnTo>
                    <a:pt x="43197" y="25241"/>
                  </a:lnTo>
                  <a:lnTo>
                    <a:pt x="43165" y="1774"/>
                  </a:lnTo>
                  <a:cubicBezTo>
                    <a:pt x="43165" y="792"/>
                    <a:pt x="42405" y="1"/>
                    <a:pt x="4142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1043221" y="2107735"/>
              <a:ext cx="1427013" cy="823397"/>
            </a:xfrm>
            <a:custGeom>
              <a:avLst/>
              <a:gdLst/>
              <a:ahLst/>
              <a:cxnLst/>
              <a:rect l="l" t="t" r="r" b="b"/>
              <a:pathLst>
                <a:path w="43197" h="24925" extrusionOk="0">
                  <a:moveTo>
                    <a:pt x="1520" y="1"/>
                  </a:moveTo>
                  <a:cubicBezTo>
                    <a:pt x="697" y="1"/>
                    <a:pt x="0" y="666"/>
                    <a:pt x="0" y="1489"/>
                  </a:cubicBezTo>
                  <a:lnTo>
                    <a:pt x="0" y="24924"/>
                  </a:lnTo>
                  <a:lnTo>
                    <a:pt x="43197" y="24924"/>
                  </a:lnTo>
                  <a:lnTo>
                    <a:pt x="43197" y="1457"/>
                  </a:lnTo>
                  <a:cubicBezTo>
                    <a:pt x="43197" y="666"/>
                    <a:pt x="42532" y="1"/>
                    <a:pt x="4170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762820" y="2928985"/>
              <a:ext cx="2029637" cy="226025"/>
            </a:xfrm>
            <a:custGeom>
              <a:avLst/>
              <a:gdLst/>
              <a:ahLst/>
              <a:cxnLst/>
              <a:rect l="l" t="t" r="r" b="b"/>
              <a:pathLst>
                <a:path w="61439" h="6842" extrusionOk="0">
                  <a:moveTo>
                    <a:pt x="52065" y="1"/>
                  </a:moveTo>
                  <a:lnTo>
                    <a:pt x="8456" y="64"/>
                  </a:lnTo>
                  <a:lnTo>
                    <a:pt x="444" y="2788"/>
                  </a:lnTo>
                  <a:cubicBezTo>
                    <a:pt x="1" y="3674"/>
                    <a:pt x="349" y="6841"/>
                    <a:pt x="1584" y="6841"/>
                  </a:cubicBezTo>
                  <a:lnTo>
                    <a:pt x="58494" y="6841"/>
                  </a:lnTo>
                  <a:cubicBezTo>
                    <a:pt x="59697" y="6841"/>
                    <a:pt x="61439" y="3294"/>
                    <a:pt x="59982" y="2503"/>
                  </a:cubicBezTo>
                  <a:lnTo>
                    <a:pt x="5206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762820" y="2931099"/>
              <a:ext cx="2005588" cy="121371"/>
            </a:xfrm>
            <a:custGeom>
              <a:avLst/>
              <a:gdLst/>
              <a:ahLst/>
              <a:cxnLst/>
              <a:rect l="l" t="t" r="r" b="b"/>
              <a:pathLst>
                <a:path w="60711" h="3674" extrusionOk="0">
                  <a:moveTo>
                    <a:pt x="8456" y="0"/>
                  </a:moveTo>
                  <a:lnTo>
                    <a:pt x="444" y="2724"/>
                  </a:lnTo>
                  <a:cubicBezTo>
                    <a:pt x="1" y="3547"/>
                    <a:pt x="349" y="3674"/>
                    <a:pt x="1584" y="3674"/>
                  </a:cubicBezTo>
                  <a:lnTo>
                    <a:pt x="58494" y="3674"/>
                  </a:lnTo>
                  <a:cubicBezTo>
                    <a:pt x="59697" y="3674"/>
                    <a:pt x="60710" y="3515"/>
                    <a:pt x="59824" y="2724"/>
                  </a:cubicBezTo>
                  <a:lnTo>
                    <a:pt x="5162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1469009" y="2966645"/>
              <a:ext cx="583795" cy="56523"/>
            </a:xfrm>
            <a:custGeom>
              <a:avLst/>
              <a:gdLst/>
              <a:ahLst/>
              <a:cxnLst/>
              <a:rect l="l" t="t" r="r" b="b"/>
              <a:pathLst>
                <a:path w="17672" h="1711" extrusionOk="0">
                  <a:moveTo>
                    <a:pt x="1552" y="1"/>
                  </a:moveTo>
                  <a:cubicBezTo>
                    <a:pt x="1267" y="1"/>
                    <a:pt x="1046" y="96"/>
                    <a:pt x="950" y="223"/>
                  </a:cubicBezTo>
                  <a:lnTo>
                    <a:pt x="127" y="1299"/>
                  </a:lnTo>
                  <a:cubicBezTo>
                    <a:pt x="0" y="1489"/>
                    <a:pt x="317" y="1711"/>
                    <a:pt x="760" y="1711"/>
                  </a:cubicBezTo>
                  <a:lnTo>
                    <a:pt x="16912" y="1711"/>
                  </a:lnTo>
                  <a:cubicBezTo>
                    <a:pt x="17355" y="1711"/>
                    <a:pt x="17672" y="1489"/>
                    <a:pt x="17513" y="1299"/>
                  </a:cubicBezTo>
                  <a:lnTo>
                    <a:pt x="16722" y="223"/>
                  </a:lnTo>
                  <a:cubicBezTo>
                    <a:pt x="16627" y="96"/>
                    <a:pt x="16373" y="1"/>
                    <a:pt x="1608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1122703" y="2174697"/>
              <a:ext cx="1277430" cy="752240"/>
            </a:xfrm>
            <a:custGeom>
              <a:avLst/>
              <a:gdLst/>
              <a:ahLst/>
              <a:cxnLst/>
              <a:rect l="l" t="t" r="r" b="b"/>
              <a:pathLst>
                <a:path w="38669" h="22771" extrusionOk="0">
                  <a:moveTo>
                    <a:pt x="1679" y="0"/>
                  </a:moveTo>
                  <a:cubicBezTo>
                    <a:pt x="761" y="0"/>
                    <a:pt x="1" y="761"/>
                    <a:pt x="1" y="1679"/>
                  </a:cubicBezTo>
                  <a:lnTo>
                    <a:pt x="1" y="22770"/>
                  </a:lnTo>
                  <a:lnTo>
                    <a:pt x="38669" y="22770"/>
                  </a:lnTo>
                  <a:lnTo>
                    <a:pt x="38669" y="1679"/>
                  </a:lnTo>
                  <a:cubicBezTo>
                    <a:pt x="38669" y="761"/>
                    <a:pt x="37909" y="0"/>
                    <a:pt x="3699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1454374" y="2275585"/>
              <a:ext cx="619373" cy="558391"/>
            </a:xfrm>
            <a:custGeom>
              <a:avLst/>
              <a:gdLst/>
              <a:ahLst/>
              <a:cxnLst/>
              <a:rect l="l" t="t" r="r" b="b"/>
              <a:pathLst>
                <a:path w="18749" h="16903" extrusionOk="0">
                  <a:moveTo>
                    <a:pt x="9358" y="1"/>
                  </a:moveTo>
                  <a:cubicBezTo>
                    <a:pt x="5645" y="1"/>
                    <a:pt x="2239" y="2474"/>
                    <a:pt x="1235" y="6225"/>
                  </a:cubicBezTo>
                  <a:cubicBezTo>
                    <a:pt x="0" y="10754"/>
                    <a:pt x="2660" y="15378"/>
                    <a:pt x="7189" y="16613"/>
                  </a:cubicBezTo>
                  <a:cubicBezTo>
                    <a:pt x="7921" y="16809"/>
                    <a:pt x="8655" y="16902"/>
                    <a:pt x="9379" y="16902"/>
                  </a:cubicBezTo>
                  <a:cubicBezTo>
                    <a:pt x="13101" y="16902"/>
                    <a:pt x="16511" y="14425"/>
                    <a:pt x="17545" y="10659"/>
                  </a:cubicBezTo>
                  <a:cubicBezTo>
                    <a:pt x="18748" y="6162"/>
                    <a:pt x="16088" y="1507"/>
                    <a:pt x="11591" y="303"/>
                  </a:cubicBezTo>
                  <a:cubicBezTo>
                    <a:pt x="10845" y="99"/>
                    <a:pt x="10095" y="1"/>
                    <a:pt x="9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1631178" y="2376606"/>
              <a:ext cx="266791" cy="355721"/>
            </a:xfrm>
            <a:custGeom>
              <a:avLst/>
              <a:gdLst/>
              <a:ahLst/>
              <a:cxnLst/>
              <a:rect l="l" t="t" r="r" b="b"/>
              <a:pathLst>
                <a:path w="8076" h="10768" extrusionOk="0">
                  <a:moveTo>
                    <a:pt x="4022" y="1362"/>
                  </a:moveTo>
                  <a:cubicBezTo>
                    <a:pt x="5036" y="1362"/>
                    <a:pt x="5827" y="2154"/>
                    <a:pt x="5827" y="3167"/>
                  </a:cubicBezTo>
                  <a:lnTo>
                    <a:pt x="5827" y="3864"/>
                  </a:lnTo>
                  <a:lnTo>
                    <a:pt x="5827" y="4054"/>
                  </a:lnTo>
                  <a:lnTo>
                    <a:pt x="2249" y="4054"/>
                  </a:lnTo>
                  <a:lnTo>
                    <a:pt x="2249" y="3864"/>
                  </a:lnTo>
                  <a:lnTo>
                    <a:pt x="2249" y="3167"/>
                  </a:lnTo>
                  <a:cubicBezTo>
                    <a:pt x="2249" y="2154"/>
                    <a:pt x="3040" y="1362"/>
                    <a:pt x="4022" y="1362"/>
                  </a:cubicBezTo>
                  <a:close/>
                  <a:moveTo>
                    <a:pt x="4054" y="5828"/>
                  </a:moveTo>
                  <a:cubicBezTo>
                    <a:pt x="4529" y="5828"/>
                    <a:pt x="4941" y="6239"/>
                    <a:pt x="4941" y="6746"/>
                  </a:cubicBezTo>
                  <a:cubicBezTo>
                    <a:pt x="4941" y="7031"/>
                    <a:pt x="4782" y="7284"/>
                    <a:pt x="4560" y="7474"/>
                  </a:cubicBezTo>
                  <a:lnTo>
                    <a:pt x="4719" y="8741"/>
                  </a:lnTo>
                  <a:cubicBezTo>
                    <a:pt x="4719" y="8805"/>
                    <a:pt x="4687" y="8868"/>
                    <a:pt x="4655" y="8900"/>
                  </a:cubicBezTo>
                  <a:cubicBezTo>
                    <a:pt x="4624" y="8963"/>
                    <a:pt x="4560" y="8995"/>
                    <a:pt x="4497" y="8995"/>
                  </a:cubicBezTo>
                  <a:lnTo>
                    <a:pt x="3579" y="8995"/>
                  </a:lnTo>
                  <a:cubicBezTo>
                    <a:pt x="3515" y="8995"/>
                    <a:pt x="3452" y="8963"/>
                    <a:pt x="3420" y="8900"/>
                  </a:cubicBezTo>
                  <a:cubicBezTo>
                    <a:pt x="3389" y="8868"/>
                    <a:pt x="3357" y="8805"/>
                    <a:pt x="3357" y="8741"/>
                  </a:cubicBezTo>
                  <a:lnTo>
                    <a:pt x="3515" y="7474"/>
                  </a:lnTo>
                  <a:cubicBezTo>
                    <a:pt x="3294" y="7284"/>
                    <a:pt x="3135" y="7031"/>
                    <a:pt x="3135" y="6746"/>
                  </a:cubicBezTo>
                  <a:cubicBezTo>
                    <a:pt x="3135" y="6239"/>
                    <a:pt x="3547" y="5828"/>
                    <a:pt x="4054" y="5828"/>
                  </a:cubicBezTo>
                  <a:close/>
                  <a:moveTo>
                    <a:pt x="4022" y="1"/>
                  </a:moveTo>
                  <a:cubicBezTo>
                    <a:pt x="2312" y="1"/>
                    <a:pt x="887" y="1426"/>
                    <a:pt x="887" y="3167"/>
                  </a:cubicBezTo>
                  <a:lnTo>
                    <a:pt x="887" y="3864"/>
                  </a:lnTo>
                  <a:lnTo>
                    <a:pt x="887" y="4054"/>
                  </a:lnTo>
                  <a:lnTo>
                    <a:pt x="222" y="4054"/>
                  </a:lnTo>
                  <a:cubicBezTo>
                    <a:pt x="95" y="4054"/>
                    <a:pt x="0" y="4149"/>
                    <a:pt x="0" y="4276"/>
                  </a:cubicBezTo>
                  <a:lnTo>
                    <a:pt x="0" y="9881"/>
                  </a:lnTo>
                  <a:cubicBezTo>
                    <a:pt x="0" y="10388"/>
                    <a:pt x="412" y="10768"/>
                    <a:pt x="887" y="10768"/>
                  </a:cubicBezTo>
                  <a:lnTo>
                    <a:pt x="7157" y="10768"/>
                  </a:lnTo>
                  <a:cubicBezTo>
                    <a:pt x="7664" y="10768"/>
                    <a:pt x="8076" y="10388"/>
                    <a:pt x="8076" y="9881"/>
                  </a:cubicBezTo>
                  <a:lnTo>
                    <a:pt x="8076" y="4276"/>
                  </a:lnTo>
                  <a:cubicBezTo>
                    <a:pt x="8076" y="4149"/>
                    <a:pt x="7981" y="4054"/>
                    <a:pt x="7854" y="4054"/>
                  </a:cubicBezTo>
                  <a:lnTo>
                    <a:pt x="7189" y="4054"/>
                  </a:lnTo>
                  <a:lnTo>
                    <a:pt x="7189" y="3864"/>
                  </a:lnTo>
                  <a:lnTo>
                    <a:pt x="7189" y="3167"/>
                  </a:lnTo>
                  <a:cubicBezTo>
                    <a:pt x="7189" y="1426"/>
                    <a:pt x="5764" y="1"/>
                    <a:pt x="402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793179" y="937073"/>
              <a:ext cx="699913" cy="915433"/>
            </a:xfrm>
            <a:custGeom>
              <a:avLst/>
              <a:gdLst/>
              <a:ahLst/>
              <a:cxnLst/>
              <a:rect l="l" t="t" r="r" b="b"/>
              <a:pathLst>
                <a:path w="21187" h="27711" extrusionOk="0">
                  <a:moveTo>
                    <a:pt x="2122" y="0"/>
                  </a:moveTo>
                  <a:cubicBezTo>
                    <a:pt x="950" y="0"/>
                    <a:pt x="0" y="982"/>
                    <a:pt x="0" y="2122"/>
                  </a:cubicBezTo>
                  <a:lnTo>
                    <a:pt x="0" y="25589"/>
                  </a:lnTo>
                  <a:cubicBezTo>
                    <a:pt x="0" y="26760"/>
                    <a:pt x="950" y="27710"/>
                    <a:pt x="2122" y="27710"/>
                  </a:cubicBezTo>
                  <a:lnTo>
                    <a:pt x="19065" y="27710"/>
                  </a:lnTo>
                  <a:cubicBezTo>
                    <a:pt x="20237" y="27710"/>
                    <a:pt x="21187" y="26760"/>
                    <a:pt x="21187" y="25589"/>
                  </a:cubicBezTo>
                  <a:lnTo>
                    <a:pt x="21187" y="2122"/>
                  </a:lnTo>
                  <a:cubicBezTo>
                    <a:pt x="21187" y="982"/>
                    <a:pt x="20237" y="0"/>
                    <a:pt x="1906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773292" y="957984"/>
              <a:ext cx="699946" cy="914409"/>
            </a:xfrm>
            <a:custGeom>
              <a:avLst/>
              <a:gdLst/>
              <a:ahLst/>
              <a:cxnLst/>
              <a:rect l="l" t="t" r="r" b="b"/>
              <a:pathLst>
                <a:path w="21188" h="27680" extrusionOk="0">
                  <a:moveTo>
                    <a:pt x="1679" y="1"/>
                  </a:moveTo>
                  <a:cubicBezTo>
                    <a:pt x="761" y="1"/>
                    <a:pt x="0" y="761"/>
                    <a:pt x="0" y="1679"/>
                  </a:cubicBezTo>
                  <a:lnTo>
                    <a:pt x="0" y="25969"/>
                  </a:lnTo>
                  <a:cubicBezTo>
                    <a:pt x="0" y="26919"/>
                    <a:pt x="761" y="27679"/>
                    <a:pt x="1679" y="27679"/>
                  </a:cubicBezTo>
                  <a:lnTo>
                    <a:pt x="19509" y="27679"/>
                  </a:lnTo>
                  <a:cubicBezTo>
                    <a:pt x="20427" y="27679"/>
                    <a:pt x="21187" y="26919"/>
                    <a:pt x="21187" y="25969"/>
                  </a:cubicBezTo>
                  <a:lnTo>
                    <a:pt x="21187" y="1679"/>
                  </a:lnTo>
                  <a:cubicBezTo>
                    <a:pt x="21187" y="761"/>
                    <a:pt x="20427" y="1"/>
                    <a:pt x="195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1082962" y="1765624"/>
              <a:ext cx="80605" cy="80605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39"/>
                    <a:pt x="1204" y="2439"/>
                  </a:cubicBezTo>
                  <a:cubicBezTo>
                    <a:pt x="1869" y="2439"/>
                    <a:pt x="2439" y="1869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826643" y="1018670"/>
              <a:ext cx="593209" cy="725019"/>
            </a:xfrm>
            <a:custGeom>
              <a:avLst/>
              <a:gdLst/>
              <a:ahLst/>
              <a:cxnLst/>
              <a:rect l="l" t="t" r="r" b="b"/>
              <a:pathLst>
                <a:path w="17957" h="21947" extrusionOk="0">
                  <a:moveTo>
                    <a:pt x="887" y="0"/>
                  </a:moveTo>
                  <a:cubicBezTo>
                    <a:pt x="381" y="0"/>
                    <a:pt x="1" y="412"/>
                    <a:pt x="1" y="887"/>
                  </a:cubicBezTo>
                  <a:lnTo>
                    <a:pt x="1" y="21028"/>
                  </a:lnTo>
                  <a:cubicBezTo>
                    <a:pt x="1" y="21535"/>
                    <a:pt x="381" y="21947"/>
                    <a:pt x="887" y="21947"/>
                  </a:cubicBezTo>
                  <a:lnTo>
                    <a:pt x="17070" y="21947"/>
                  </a:lnTo>
                  <a:cubicBezTo>
                    <a:pt x="17577" y="21947"/>
                    <a:pt x="17957" y="21535"/>
                    <a:pt x="17957" y="21028"/>
                  </a:cubicBezTo>
                  <a:lnTo>
                    <a:pt x="17957" y="887"/>
                  </a:lnTo>
                  <a:cubicBezTo>
                    <a:pt x="17957" y="412"/>
                    <a:pt x="17577" y="0"/>
                    <a:pt x="170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907216" y="1196894"/>
              <a:ext cx="432098" cy="380101"/>
            </a:xfrm>
            <a:custGeom>
              <a:avLst/>
              <a:gdLst/>
              <a:ahLst/>
              <a:cxnLst/>
              <a:rect l="l" t="t" r="r" b="b"/>
              <a:pathLst>
                <a:path w="13080" h="11506" extrusionOk="0">
                  <a:moveTo>
                    <a:pt x="6528" y="0"/>
                  </a:moveTo>
                  <a:cubicBezTo>
                    <a:pt x="5798" y="0"/>
                    <a:pt x="5056" y="139"/>
                    <a:pt x="4339" y="432"/>
                  </a:cubicBezTo>
                  <a:cubicBezTo>
                    <a:pt x="1394" y="1668"/>
                    <a:pt x="0" y="5024"/>
                    <a:pt x="1235" y="7970"/>
                  </a:cubicBezTo>
                  <a:cubicBezTo>
                    <a:pt x="2145" y="10172"/>
                    <a:pt x="4285" y="11506"/>
                    <a:pt x="6548" y="11506"/>
                  </a:cubicBezTo>
                  <a:cubicBezTo>
                    <a:pt x="7279" y="11506"/>
                    <a:pt x="8022" y="11367"/>
                    <a:pt x="8741" y="11073"/>
                  </a:cubicBezTo>
                  <a:cubicBezTo>
                    <a:pt x="11686" y="9838"/>
                    <a:pt x="13079" y="6481"/>
                    <a:pt x="11844" y="3568"/>
                  </a:cubicBezTo>
                  <a:cubicBezTo>
                    <a:pt x="10934" y="1340"/>
                    <a:pt x="8792" y="0"/>
                    <a:pt x="6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1009723" y="1288202"/>
              <a:ext cx="227050" cy="206502"/>
            </a:xfrm>
            <a:custGeom>
              <a:avLst/>
              <a:gdLst/>
              <a:ahLst/>
              <a:cxnLst/>
              <a:rect l="l" t="t" r="r" b="b"/>
              <a:pathLst>
                <a:path w="6873" h="6251" extrusionOk="0">
                  <a:moveTo>
                    <a:pt x="2637" y="0"/>
                  </a:moveTo>
                  <a:cubicBezTo>
                    <a:pt x="2613" y="0"/>
                    <a:pt x="2588" y="4"/>
                    <a:pt x="2566" y="12"/>
                  </a:cubicBezTo>
                  <a:cubicBezTo>
                    <a:pt x="2471" y="75"/>
                    <a:pt x="2408" y="202"/>
                    <a:pt x="2471" y="297"/>
                  </a:cubicBezTo>
                  <a:lnTo>
                    <a:pt x="2598" y="614"/>
                  </a:lnTo>
                  <a:cubicBezTo>
                    <a:pt x="2218" y="709"/>
                    <a:pt x="1901" y="1057"/>
                    <a:pt x="1901" y="1469"/>
                  </a:cubicBezTo>
                  <a:lnTo>
                    <a:pt x="1901" y="1532"/>
                  </a:lnTo>
                  <a:lnTo>
                    <a:pt x="1711" y="1532"/>
                  </a:lnTo>
                  <a:cubicBezTo>
                    <a:pt x="1521" y="1532"/>
                    <a:pt x="1394" y="1690"/>
                    <a:pt x="1394" y="1880"/>
                  </a:cubicBezTo>
                  <a:lnTo>
                    <a:pt x="1394" y="2039"/>
                  </a:lnTo>
                  <a:cubicBezTo>
                    <a:pt x="1014" y="1944"/>
                    <a:pt x="729" y="1627"/>
                    <a:pt x="729" y="1215"/>
                  </a:cubicBezTo>
                  <a:lnTo>
                    <a:pt x="729" y="962"/>
                  </a:lnTo>
                  <a:cubicBezTo>
                    <a:pt x="729" y="835"/>
                    <a:pt x="634" y="740"/>
                    <a:pt x="507" y="740"/>
                  </a:cubicBezTo>
                  <a:cubicBezTo>
                    <a:pt x="412" y="740"/>
                    <a:pt x="317" y="835"/>
                    <a:pt x="317" y="962"/>
                  </a:cubicBezTo>
                  <a:lnTo>
                    <a:pt x="317" y="1215"/>
                  </a:lnTo>
                  <a:cubicBezTo>
                    <a:pt x="317" y="1849"/>
                    <a:pt x="792" y="2355"/>
                    <a:pt x="1394" y="2450"/>
                  </a:cubicBezTo>
                  <a:lnTo>
                    <a:pt x="1394" y="2862"/>
                  </a:lnTo>
                  <a:lnTo>
                    <a:pt x="191" y="2862"/>
                  </a:lnTo>
                  <a:cubicBezTo>
                    <a:pt x="64" y="2862"/>
                    <a:pt x="1" y="2957"/>
                    <a:pt x="1" y="3052"/>
                  </a:cubicBezTo>
                  <a:cubicBezTo>
                    <a:pt x="1" y="3179"/>
                    <a:pt x="64" y="3274"/>
                    <a:pt x="191" y="3274"/>
                  </a:cubicBezTo>
                  <a:lnTo>
                    <a:pt x="1394" y="3274"/>
                  </a:lnTo>
                  <a:lnTo>
                    <a:pt x="1394" y="3686"/>
                  </a:lnTo>
                  <a:cubicBezTo>
                    <a:pt x="792" y="3781"/>
                    <a:pt x="317" y="4287"/>
                    <a:pt x="317" y="4921"/>
                  </a:cubicBezTo>
                  <a:lnTo>
                    <a:pt x="317" y="5174"/>
                  </a:lnTo>
                  <a:cubicBezTo>
                    <a:pt x="317" y="5269"/>
                    <a:pt x="412" y="5364"/>
                    <a:pt x="507" y="5364"/>
                  </a:cubicBezTo>
                  <a:cubicBezTo>
                    <a:pt x="634" y="5364"/>
                    <a:pt x="729" y="5269"/>
                    <a:pt x="729" y="5174"/>
                  </a:cubicBezTo>
                  <a:lnTo>
                    <a:pt x="729" y="4921"/>
                  </a:lnTo>
                  <a:cubicBezTo>
                    <a:pt x="729" y="4509"/>
                    <a:pt x="1014" y="4161"/>
                    <a:pt x="1394" y="4066"/>
                  </a:cubicBezTo>
                  <a:lnTo>
                    <a:pt x="1394" y="4192"/>
                  </a:lnTo>
                  <a:cubicBezTo>
                    <a:pt x="1394" y="5332"/>
                    <a:pt x="2313" y="6251"/>
                    <a:pt x="3421" y="6251"/>
                  </a:cubicBezTo>
                  <a:cubicBezTo>
                    <a:pt x="4561" y="6251"/>
                    <a:pt x="5479" y="5332"/>
                    <a:pt x="5479" y="4192"/>
                  </a:cubicBezTo>
                  <a:lnTo>
                    <a:pt x="5479" y="4066"/>
                  </a:lnTo>
                  <a:cubicBezTo>
                    <a:pt x="5859" y="4161"/>
                    <a:pt x="6145" y="4509"/>
                    <a:pt x="6145" y="4921"/>
                  </a:cubicBezTo>
                  <a:lnTo>
                    <a:pt x="6145" y="5174"/>
                  </a:lnTo>
                  <a:cubicBezTo>
                    <a:pt x="6145" y="5269"/>
                    <a:pt x="6240" y="5364"/>
                    <a:pt x="6335" y="5364"/>
                  </a:cubicBezTo>
                  <a:cubicBezTo>
                    <a:pt x="6461" y="5364"/>
                    <a:pt x="6556" y="5269"/>
                    <a:pt x="6556" y="5174"/>
                  </a:cubicBezTo>
                  <a:lnTo>
                    <a:pt x="6556" y="4921"/>
                  </a:lnTo>
                  <a:cubicBezTo>
                    <a:pt x="6556" y="4287"/>
                    <a:pt x="6081" y="3781"/>
                    <a:pt x="5479" y="3686"/>
                  </a:cubicBezTo>
                  <a:lnTo>
                    <a:pt x="5479" y="3274"/>
                  </a:lnTo>
                  <a:lnTo>
                    <a:pt x="6683" y="3274"/>
                  </a:lnTo>
                  <a:cubicBezTo>
                    <a:pt x="6778" y="3274"/>
                    <a:pt x="6873" y="3179"/>
                    <a:pt x="6873" y="3052"/>
                  </a:cubicBezTo>
                  <a:cubicBezTo>
                    <a:pt x="6873" y="2957"/>
                    <a:pt x="6778" y="2862"/>
                    <a:pt x="6683" y="2862"/>
                  </a:cubicBezTo>
                  <a:lnTo>
                    <a:pt x="5479" y="2862"/>
                  </a:lnTo>
                  <a:lnTo>
                    <a:pt x="5479" y="2450"/>
                  </a:lnTo>
                  <a:cubicBezTo>
                    <a:pt x="6081" y="2355"/>
                    <a:pt x="6556" y="1849"/>
                    <a:pt x="6556" y="1215"/>
                  </a:cubicBezTo>
                  <a:lnTo>
                    <a:pt x="6556" y="962"/>
                  </a:lnTo>
                  <a:cubicBezTo>
                    <a:pt x="6556" y="835"/>
                    <a:pt x="6461" y="740"/>
                    <a:pt x="6335" y="740"/>
                  </a:cubicBezTo>
                  <a:cubicBezTo>
                    <a:pt x="6240" y="740"/>
                    <a:pt x="6145" y="835"/>
                    <a:pt x="6145" y="962"/>
                  </a:cubicBezTo>
                  <a:lnTo>
                    <a:pt x="6145" y="1215"/>
                  </a:lnTo>
                  <a:cubicBezTo>
                    <a:pt x="6145" y="1627"/>
                    <a:pt x="5859" y="1975"/>
                    <a:pt x="5479" y="2039"/>
                  </a:cubicBezTo>
                  <a:lnTo>
                    <a:pt x="5479" y="1880"/>
                  </a:lnTo>
                  <a:cubicBezTo>
                    <a:pt x="5479" y="1690"/>
                    <a:pt x="5321" y="1532"/>
                    <a:pt x="5163" y="1532"/>
                  </a:cubicBezTo>
                  <a:lnTo>
                    <a:pt x="4941" y="1532"/>
                  </a:lnTo>
                  <a:lnTo>
                    <a:pt x="4941" y="1469"/>
                  </a:lnTo>
                  <a:cubicBezTo>
                    <a:pt x="4941" y="1057"/>
                    <a:pt x="4656" y="709"/>
                    <a:pt x="4244" y="614"/>
                  </a:cubicBezTo>
                  <a:lnTo>
                    <a:pt x="4403" y="297"/>
                  </a:lnTo>
                  <a:cubicBezTo>
                    <a:pt x="4434" y="202"/>
                    <a:pt x="4403" y="75"/>
                    <a:pt x="4308" y="12"/>
                  </a:cubicBezTo>
                  <a:cubicBezTo>
                    <a:pt x="4285" y="4"/>
                    <a:pt x="4261" y="0"/>
                    <a:pt x="4237" y="0"/>
                  </a:cubicBezTo>
                  <a:cubicBezTo>
                    <a:pt x="4158" y="0"/>
                    <a:pt x="4079" y="42"/>
                    <a:pt x="4054" y="139"/>
                  </a:cubicBezTo>
                  <a:lnTo>
                    <a:pt x="3833" y="614"/>
                  </a:lnTo>
                  <a:lnTo>
                    <a:pt x="3041" y="614"/>
                  </a:lnTo>
                  <a:lnTo>
                    <a:pt x="2819" y="139"/>
                  </a:lnTo>
                  <a:cubicBezTo>
                    <a:pt x="2795" y="42"/>
                    <a:pt x="2715" y="0"/>
                    <a:pt x="26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</p:grpSp>
      <p:sp>
        <p:nvSpPr>
          <p:cNvPr id="2572" name="Google Shape;2572;p29"/>
          <p:cNvSpPr txBox="1"/>
          <p:nvPr/>
        </p:nvSpPr>
        <p:spPr>
          <a:xfrm>
            <a:off x="457200" y="1161072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CO" sz="2500" dirty="0">
                <a:latin typeface="Fira Sans Medium"/>
                <a:ea typeface="Fira Sans Medium"/>
                <a:cs typeface="Fira Sans Medium"/>
                <a:sym typeface="Fira Sans Medium"/>
              </a:rPr>
              <a:t>Pregunta Problema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3" name="Google Shape;2573;p29"/>
          <p:cNvSpPr txBox="1"/>
          <p:nvPr/>
        </p:nvSpPr>
        <p:spPr>
          <a:xfrm>
            <a:off x="3644025" y="2455200"/>
            <a:ext cx="4863481" cy="213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300" dirty="0">
                <a:latin typeface="Fira Sans Medium"/>
                <a:ea typeface="Fira Sans Medium"/>
                <a:cs typeface="Fira Sans Medium"/>
                <a:sym typeface="Fira Sans Medium"/>
              </a:rPr>
              <a:t>¿Cómo monitorear, hacer seguimiento y reportes de los cultivos, el estado de las cosechas en una vivienda rural en Umbita Boyacá?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53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D773A754-1A62-A784-2452-DB256D75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850" y="4961682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A6C71-DB50-302E-AB71-384BC55CA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Objetivo General</a:t>
            </a:r>
            <a:endParaRPr lang="es-CO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6AA085E-87A2-F4D6-A170-169B6965F0A3}"/>
              </a:ext>
            </a:extLst>
          </p:cNvPr>
          <p:cNvSpPr txBox="1">
            <a:spLocks/>
          </p:cNvSpPr>
          <p:nvPr/>
        </p:nvSpPr>
        <p:spPr>
          <a:xfrm>
            <a:off x="311700" y="223460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400" dirty="0"/>
              <a:t>Construir un prototipo de un sistema de información con servicios de domótica e </a:t>
            </a:r>
            <a:r>
              <a:rPr lang="es-ES" sz="1400" dirty="0" err="1"/>
              <a:t>IoT</a:t>
            </a:r>
            <a:r>
              <a:rPr lang="es-ES" sz="1400" dirty="0"/>
              <a:t>, que permita la gestión y el control de actividades agrarias, mediante la automatización del monitoreo de cultivos en una finca de la vereda de uvero en Umbita Boyacá.</a:t>
            </a:r>
            <a:endParaRPr lang="es-CO" sz="1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54A2B2-6F4F-5B34-0423-54D2ACB30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3294529"/>
            <a:ext cx="2510118" cy="2510118"/>
          </a:xfrm>
          <a:prstGeom prst="rect">
            <a:avLst/>
          </a:prstGeom>
        </p:spPr>
      </p:pic>
      <p:pic>
        <p:nvPicPr>
          <p:cNvPr id="5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26D4496B-F42D-01CE-D2AE-78EE7358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5003546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410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8"/>
          <p:cNvSpPr txBox="1"/>
          <p:nvPr/>
        </p:nvSpPr>
        <p:spPr>
          <a:xfrm>
            <a:off x="107186" y="2170313"/>
            <a:ext cx="22281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CO" sz="2800" dirty="0">
                <a:latin typeface="Fira Sans Medium"/>
                <a:ea typeface="Fira Sans Medium"/>
                <a:cs typeface="Fira Sans Medium"/>
                <a:sym typeface="Fira Sans Medium"/>
              </a:rPr>
              <a:t>Objetivos Específicos</a:t>
            </a:r>
          </a:p>
        </p:txBody>
      </p:sp>
      <p:sp>
        <p:nvSpPr>
          <p:cNvPr id="1542" name="Google Shape;1542;p18"/>
          <p:cNvSpPr txBox="1"/>
          <p:nvPr/>
        </p:nvSpPr>
        <p:spPr>
          <a:xfrm>
            <a:off x="5758995" y="114769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300"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 dirty="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3" name="Google Shape;1543;p18"/>
          <p:cNvSpPr txBox="1"/>
          <p:nvPr/>
        </p:nvSpPr>
        <p:spPr>
          <a:xfrm>
            <a:off x="5747805" y="1414709"/>
            <a:ext cx="2956124" cy="39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Realizar el estado del arte de sistemas de monitoreo basados en </a:t>
            </a:r>
            <a:r>
              <a:rPr lang="es-ES" sz="1200" dirty="0" err="1">
                <a:latin typeface="Fira Sans"/>
                <a:ea typeface="Fira Sans"/>
                <a:cs typeface="Fira Sans"/>
                <a:sym typeface="Fira Sans"/>
              </a:rPr>
              <a:t>IoT</a:t>
            </a: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 para actividades agrarias y su arquitectura de software.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4" name="Google Shape;1544;p18"/>
          <p:cNvSpPr txBox="1"/>
          <p:nvPr/>
        </p:nvSpPr>
        <p:spPr>
          <a:xfrm>
            <a:off x="5802121" y="229357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300"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 dirty="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5" name="Google Shape;1545;p18"/>
          <p:cNvSpPr txBox="1"/>
          <p:nvPr/>
        </p:nvSpPr>
        <p:spPr>
          <a:xfrm>
            <a:off x="5747805" y="2582008"/>
            <a:ext cx="2966802" cy="35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Diseñar el prototipo de sistema de información a nivel de arquitectura de software, gestión de comunicaciones, gestión de sensores y actuadores para la recopilación y análisis de información.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6" name="Google Shape;1546;p18"/>
          <p:cNvSpPr txBox="1"/>
          <p:nvPr/>
        </p:nvSpPr>
        <p:spPr>
          <a:xfrm>
            <a:off x="5802121" y="3792951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300" dirty="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300" dirty="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7" name="Google Shape;1547;p18"/>
          <p:cNvSpPr txBox="1"/>
          <p:nvPr/>
        </p:nvSpPr>
        <p:spPr>
          <a:xfrm>
            <a:off x="5802122" y="4008951"/>
            <a:ext cx="3209649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Construir los módulos del prototipo del sistema de información de comunicación inalámbrica, gestión sensores y actuadores para la captura y análisis de datos en el cultivo.</a:t>
            </a:r>
            <a:endParaRPr lang="es-CO"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8" name="Google Shape;1548;p18"/>
          <p:cNvSpPr txBox="1"/>
          <p:nvPr/>
        </p:nvSpPr>
        <p:spPr>
          <a:xfrm>
            <a:off x="5818555" y="4973981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sz="2300"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300" dirty="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9" name="Google Shape;1549;p18"/>
          <p:cNvSpPr txBox="1"/>
          <p:nvPr/>
        </p:nvSpPr>
        <p:spPr>
          <a:xfrm>
            <a:off x="5818555" y="519957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Validar el funcionamiento del prototipo en un escenario de pruebas.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51" name="Google Shape;1551;p18"/>
          <p:cNvCxnSpPr/>
          <p:nvPr/>
        </p:nvCxnSpPr>
        <p:spPr>
          <a:xfrm>
            <a:off x="5818555" y="2926275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upo 1">
            <a:extLst>
              <a:ext uri="{FF2B5EF4-FFF2-40B4-BE49-F238E27FC236}">
                <a16:creationId xmlns:a16="http://schemas.microsoft.com/office/drawing/2014/main" id="{82F97D24-ABA9-19D3-87DB-CA28CF077D4A}"/>
              </a:ext>
            </a:extLst>
          </p:cNvPr>
          <p:cNvGrpSpPr/>
          <p:nvPr/>
        </p:nvGrpSpPr>
        <p:grpSpPr>
          <a:xfrm>
            <a:off x="2436219" y="1363957"/>
            <a:ext cx="3056198" cy="4063618"/>
            <a:chOff x="2717879" y="599679"/>
            <a:chExt cx="3056198" cy="4063618"/>
          </a:xfrm>
        </p:grpSpPr>
        <p:grpSp>
          <p:nvGrpSpPr>
            <p:cNvPr id="1499" name="Google Shape;1499;p18"/>
            <p:cNvGrpSpPr/>
            <p:nvPr/>
          </p:nvGrpSpPr>
          <p:grpSpPr>
            <a:xfrm>
              <a:off x="2717879" y="599679"/>
              <a:ext cx="3056198" cy="4063618"/>
              <a:chOff x="3049525" y="1569750"/>
              <a:chExt cx="1724425" cy="2292850"/>
            </a:xfrm>
          </p:grpSpPr>
          <p:sp>
            <p:nvSpPr>
              <p:cNvPr id="1500" name="Google Shape;1500;p18"/>
              <p:cNvSpPr/>
              <p:nvPr/>
            </p:nvSpPr>
            <p:spPr>
              <a:xfrm>
                <a:off x="3628275" y="1569750"/>
                <a:ext cx="809975" cy="441800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17672" extrusionOk="0">
                    <a:moveTo>
                      <a:pt x="1" y="0"/>
                    </a:moveTo>
                    <a:lnTo>
                      <a:pt x="1" y="5985"/>
                    </a:lnTo>
                    <a:cubicBezTo>
                      <a:pt x="10990" y="5985"/>
                      <a:pt x="20966" y="10451"/>
                      <a:pt x="28186" y="17671"/>
                    </a:cubicBezTo>
                    <a:lnTo>
                      <a:pt x="32398" y="13459"/>
                    </a:lnTo>
                    <a:cubicBezTo>
                      <a:pt x="24101" y="5162"/>
                      <a:pt x="12637" y="0"/>
                      <a:pt x="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1501" name="Google Shape;1501;p18"/>
              <p:cNvSpPr/>
              <p:nvPr/>
            </p:nvSpPr>
            <p:spPr>
              <a:xfrm>
                <a:off x="3049525" y="2137400"/>
                <a:ext cx="1157550" cy="1157525"/>
              </a:xfrm>
              <a:custGeom>
                <a:avLst/>
                <a:gdLst/>
                <a:ahLst/>
                <a:cxnLst/>
                <a:rect l="l" t="t" r="r" b="b"/>
                <a:pathLst>
                  <a:path w="46302" h="46301" extrusionOk="0">
                    <a:moveTo>
                      <a:pt x="23151" y="1"/>
                    </a:moveTo>
                    <a:cubicBezTo>
                      <a:pt x="10357" y="1"/>
                      <a:pt x="1" y="10356"/>
                      <a:pt x="1" y="23151"/>
                    </a:cubicBezTo>
                    <a:cubicBezTo>
                      <a:pt x="1" y="35945"/>
                      <a:pt x="10357" y="46301"/>
                      <a:pt x="23151" y="46301"/>
                    </a:cubicBezTo>
                    <a:cubicBezTo>
                      <a:pt x="35945" y="46301"/>
                      <a:pt x="46301" y="35945"/>
                      <a:pt x="46301" y="23151"/>
                    </a:cubicBezTo>
                    <a:cubicBezTo>
                      <a:pt x="46301" y="10356"/>
                      <a:pt x="35945" y="1"/>
                      <a:pt x="23151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1502" name="Google Shape;1502;p18"/>
              <p:cNvSpPr/>
              <p:nvPr/>
            </p:nvSpPr>
            <p:spPr>
              <a:xfrm>
                <a:off x="3078025" y="2215575"/>
                <a:ext cx="1099750" cy="1001175"/>
              </a:xfrm>
              <a:custGeom>
                <a:avLst/>
                <a:gdLst/>
                <a:ahLst/>
                <a:cxnLst/>
                <a:rect l="l" t="t" r="r" b="b"/>
                <a:pathLst>
                  <a:path w="43990" h="40047" extrusionOk="0">
                    <a:moveTo>
                      <a:pt x="21995" y="1"/>
                    </a:moveTo>
                    <a:cubicBezTo>
                      <a:pt x="16865" y="1"/>
                      <a:pt x="11734" y="1957"/>
                      <a:pt x="7823" y="5868"/>
                    </a:cubicBezTo>
                    <a:cubicBezTo>
                      <a:pt x="1" y="13690"/>
                      <a:pt x="1" y="26357"/>
                      <a:pt x="7823" y="34180"/>
                    </a:cubicBezTo>
                    <a:cubicBezTo>
                      <a:pt x="11734" y="38091"/>
                      <a:pt x="16865" y="40046"/>
                      <a:pt x="21995" y="40046"/>
                    </a:cubicBezTo>
                    <a:cubicBezTo>
                      <a:pt x="27126" y="40046"/>
                      <a:pt x="32256" y="38091"/>
                      <a:pt x="36167" y="34180"/>
                    </a:cubicBezTo>
                    <a:cubicBezTo>
                      <a:pt x="43989" y="26357"/>
                      <a:pt x="43989" y="13690"/>
                      <a:pt x="36167" y="5868"/>
                    </a:cubicBezTo>
                    <a:cubicBezTo>
                      <a:pt x="32256" y="1957"/>
                      <a:pt x="27126" y="1"/>
                      <a:pt x="219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dirty="0"/>
              </a:p>
            </p:txBody>
          </p:sp>
          <p:sp>
            <p:nvSpPr>
              <p:cNvPr id="1526" name="Google Shape;1526;p18"/>
              <p:cNvSpPr/>
              <p:nvPr/>
            </p:nvSpPr>
            <p:spPr>
              <a:xfrm>
                <a:off x="3298125" y="2488125"/>
                <a:ext cx="659550" cy="393525"/>
              </a:xfrm>
              <a:custGeom>
                <a:avLst/>
                <a:gdLst/>
                <a:ahLst/>
                <a:cxnLst/>
                <a:rect l="l" t="t" r="r" b="b"/>
                <a:pathLst>
                  <a:path w="26382" h="15741" extrusionOk="0">
                    <a:moveTo>
                      <a:pt x="23499" y="983"/>
                    </a:moveTo>
                    <a:cubicBezTo>
                      <a:pt x="24544" y="983"/>
                      <a:pt x="25400" y="1838"/>
                      <a:pt x="25400" y="2883"/>
                    </a:cubicBezTo>
                    <a:lnTo>
                      <a:pt x="25400" y="12859"/>
                    </a:lnTo>
                    <a:cubicBezTo>
                      <a:pt x="25400" y="13904"/>
                      <a:pt x="24544" y="14759"/>
                      <a:pt x="23499" y="14759"/>
                    </a:cubicBezTo>
                    <a:lnTo>
                      <a:pt x="2883" y="14759"/>
                    </a:lnTo>
                    <a:cubicBezTo>
                      <a:pt x="1838" y="14759"/>
                      <a:pt x="983" y="13904"/>
                      <a:pt x="983" y="12859"/>
                    </a:cubicBezTo>
                    <a:lnTo>
                      <a:pt x="983" y="2883"/>
                    </a:lnTo>
                    <a:cubicBezTo>
                      <a:pt x="983" y="1838"/>
                      <a:pt x="1838" y="983"/>
                      <a:pt x="2883" y="983"/>
                    </a:cubicBezTo>
                    <a:close/>
                    <a:moveTo>
                      <a:pt x="2883" y="1"/>
                    </a:moveTo>
                    <a:cubicBezTo>
                      <a:pt x="1299" y="1"/>
                      <a:pt x="1" y="1299"/>
                      <a:pt x="1" y="2883"/>
                    </a:cubicBezTo>
                    <a:lnTo>
                      <a:pt x="1" y="12859"/>
                    </a:lnTo>
                    <a:cubicBezTo>
                      <a:pt x="1" y="14442"/>
                      <a:pt x="1299" y="15740"/>
                      <a:pt x="2883" y="15740"/>
                    </a:cubicBezTo>
                    <a:lnTo>
                      <a:pt x="23499" y="15740"/>
                    </a:lnTo>
                    <a:cubicBezTo>
                      <a:pt x="25083" y="15740"/>
                      <a:pt x="26381" y="14442"/>
                      <a:pt x="26381" y="12859"/>
                    </a:cubicBezTo>
                    <a:lnTo>
                      <a:pt x="26381" y="2883"/>
                    </a:lnTo>
                    <a:cubicBezTo>
                      <a:pt x="26381" y="1299"/>
                      <a:pt x="25083" y="1"/>
                      <a:pt x="23499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1527" name="Google Shape;1527;p18"/>
              <p:cNvSpPr/>
              <p:nvPr/>
            </p:nvSpPr>
            <p:spPr>
              <a:xfrm>
                <a:off x="3313975" y="2815125"/>
                <a:ext cx="6318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5273" h="2186" extrusionOk="0">
                    <a:moveTo>
                      <a:pt x="0" y="0"/>
                    </a:moveTo>
                    <a:lnTo>
                      <a:pt x="0" y="285"/>
                    </a:lnTo>
                    <a:cubicBezTo>
                      <a:pt x="0" y="1330"/>
                      <a:pt x="855" y="2185"/>
                      <a:pt x="1900" y="2185"/>
                    </a:cubicBezTo>
                    <a:lnTo>
                      <a:pt x="23372" y="2185"/>
                    </a:lnTo>
                    <a:cubicBezTo>
                      <a:pt x="24417" y="2185"/>
                      <a:pt x="25272" y="1330"/>
                      <a:pt x="25272" y="285"/>
                    </a:cubicBezTo>
                    <a:lnTo>
                      <a:pt x="25272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1528" name="Google Shape;1528;p18"/>
              <p:cNvSpPr/>
              <p:nvPr/>
            </p:nvSpPr>
            <p:spPr>
              <a:xfrm>
                <a:off x="3583950" y="2820650"/>
                <a:ext cx="111650" cy="111675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7" extrusionOk="0">
                    <a:moveTo>
                      <a:pt x="0" y="1"/>
                    </a:moveTo>
                    <a:lnTo>
                      <a:pt x="0" y="4466"/>
                    </a:lnTo>
                    <a:lnTo>
                      <a:pt x="4466" y="4466"/>
                    </a:lnTo>
                    <a:lnTo>
                      <a:pt x="4466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1529" name="Google Shape;1529;p18"/>
              <p:cNvSpPr/>
              <p:nvPr/>
            </p:nvSpPr>
            <p:spPr>
              <a:xfrm>
                <a:off x="3487350" y="2915675"/>
                <a:ext cx="3111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12447" y="1140"/>
                    </a:lnTo>
                    <a:lnTo>
                      <a:pt x="12447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1530" name="Google Shape;1530;p18"/>
              <p:cNvSpPr/>
              <p:nvPr/>
            </p:nvSpPr>
            <p:spPr>
              <a:xfrm>
                <a:off x="3440650" y="2667075"/>
                <a:ext cx="95025" cy="958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33" extrusionOk="0">
                    <a:moveTo>
                      <a:pt x="0" y="0"/>
                    </a:moveTo>
                    <a:lnTo>
                      <a:pt x="0" y="3832"/>
                    </a:lnTo>
                    <a:lnTo>
                      <a:pt x="3801" y="3832"/>
                    </a:lnTo>
                    <a:lnTo>
                      <a:pt x="3801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1531" name="Google Shape;1531;p18"/>
              <p:cNvSpPr/>
              <p:nvPr/>
            </p:nvSpPr>
            <p:spPr>
              <a:xfrm>
                <a:off x="3575250" y="2621150"/>
                <a:ext cx="95025" cy="140950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5638" extrusionOk="0">
                    <a:moveTo>
                      <a:pt x="0" y="0"/>
                    </a:moveTo>
                    <a:lnTo>
                      <a:pt x="0" y="5637"/>
                    </a:lnTo>
                    <a:lnTo>
                      <a:pt x="3800" y="5637"/>
                    </a:lnTo>
                    <a:lnTo>
                      <a:pt x="3800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1532" name="Google Shape;1532;p18"/>
              <p:cNvSpPr/>
              <p:nvPr/>
            </p:nvSpPr>
            <p:spPr>
              <a:xfrm>
                <a:off x="3709050" y="2572850"/>
                <a:ext cx="95025" cy="189250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7570" extrusionOk="0">
                    <a:moveTo>
                      <a:pt x="0" y="1"/>
                    </a:moveTo>
                    <a:lnTo>
                      <a:pt x="0" y="7569"/>
                    </a:lnTo>
                    <a:lnTo>
                      <a:pt x="3800" y="7569"/>
                    </a:lnTo>
                    <a:lnTo>
                      <a:pt x="3800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1533" name="Google Shape;1533;p18"/>
              <p:cNvSpPr/>
              <p:nvPr/>
            </p:nvSpPr>
            <p:spPr>
              <a:xfrm>
                <a:off x="3633025" y="3284600"/>
                <a:ext cx="25" cy="46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686" fill="none" extrusionOk="0">
                    <a:moveTo>
                      <a:pt x="1" y="18686"/>
                    </a:moveTo>
                    <a:lnTo>
                      <a:pt x="1" y="1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1534" name="Google Shape;1534;p18"/>
              <p:cNvSpPr/>
              <p:nvPr/>
            </p:nvSpPr>
            <p:spPr>
              <a:xfrm>
                <a:off x="4182500" y="2716950"/>
                <a:ext cx="46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686" h="1" fill="none" extrusionOk="0">
                    <a:moveTo>
                      <a:pt x="18685" y="0"/>
                    </a:moveTo>
                    <a:lnTo>
                      <a:pt x="0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1535" name="Google Shape;1535;p18"/>
              <p:cNvSpPr/>
              <p:nvPr/>
            </p:nvSpPr>
            <p:spPr>
              <a:xfrm>
                <a:off x="3633025" y="1694050"/>
                <a:ext cx="25" cy="467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8685" fill="none" extrusionOk="0">
                    <a:moveTo>
                      <a:pt x="1" y="18685"/>
                    </a:moveTo>
                    <a:lnTo>
                      <a:pt x="1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1536" name="Google Shape;1536;p18"/>
              <p:cNvSpPr/>
              <p:nvPr/>
            </p:nvSpPr>
            <p:spPr>
              <a:xfrm>
                <a:off x="4025725" y="2005975"/>
                <a:ext cx="311975" cy="311975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2479" fill="none" extrusionOk="0">
                    <a:moveTo>
                      <a:pt x="1" y="12478"/>
                    </a:moveTo>
                    <a:lnTo>
                      <a:pt x="12478" y="1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1537" name="Google Shape;1537;p18"/>
              <p:cNvSpPr/>
              <p:nvPr/>
            </p:nvSpPr>
            <p:spPr>
              <a:xfrm>
                <a:off x="4021775" y="3109650"/>
                <a:ext cx="311975" cy="311950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2478" fill="none" extrusionOk="0">
                    <a:moveTo>
                      <a:pt x="12478" y="12478"/>
                    </a:moveTo>
                    <a:lnTo>
                      <a:pt x="0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1538" name="Google Shape;1538;p18"/>
              <p:cNvSpPr/>
              <p:nvPr/>
            </p:nvSpPr>
            <p:spPr>
              <a:xfrm>
                <a:off x="4332925" y="2716150"/>
                <a:ext cx="441025" cy="809950"/>
              </a:xfrm>
              <a:custGeom>
                <a:avLst/>
                <a:gdLst/>
                <a:ahLst/>
                <a:cxnLst/>
                <a:rect l="l" t="t" r="r" b="b"/>
                <a:pathLst>
                  <a:path w="17641" h="32398" extrusionOk="0">
                    <a:moveTo>
                      <a:pt x="11686" y="1"/>
                    </a:moveTo>
                    <a:cubicBezTo>
                      <a:pt x="11686" y="10990"/>
                      <a:pt x="7221" y="20965"/>
                      <a:pt x="0" y="28186"/>
                    </a:cubicBezTo>
                    <a:lnTo>
                      <a:pt x="4212" y="32398"/>
                    </a:lnTo>
                    <a:cubicBezTo>
                      <a:pt x="12510" y="24101"/>
                      <a:pt x="17640" y="12636"/>
                      <a:pt x="17640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1539" name="Google Shape;1539;p18"/>
              <p:cNvSpPr/>
              <p:nvPr/>
            </p:nvSpPr>
            <p:spPr>
              <a:xfrm>
                <a:off x="4332125" y="1906225"/>
                <a:ext cx="441825" cy="809950"/>
              </a:xfrm>
              <a:custGeom>
                <a:avLst/>
                <a:gdLst/>
                <a:ahLst/>
                <a:cxnLst/>
                <a:rect l="l" t="t" r="r" b="b"/>
                <a:pathLst>
                  <a:path w="17673" h="32398" extrusionOk="0">
                    <a:moveTo>
                      <a:pt x="4244" y="0"/>
                    </a:moveTo>
                    <a:lnTo>
                      <a:pt x="1" y="4212"/>
                    </a:lnTo>
                    <a:cubicBezTo>
                      <a:pt x="7253" y="11433"/>
                      <a:pt x="11718" y="21409"/>
                      <a:pt x="11718" y="32398"/>
                    </a:cubicBezTo>
                    <a:lnTo>
                      <a:pt x="17672" y="32398"/>
                    </a:lnTo>
                    <a:cubicBezTo>
                      <a:pt x="17672" y="19762"/>
                      <a:pt x="12542" y="8298"/>
                      <a:pt x="424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  <p:sp>
            <p:nvSpPr>
              <p:cNvPr id="1540" name="Google Shape;1540;p18"/>
              <p:cNvSpPr/>
              <p:nvPr/>
            </p:nvSpPr>
            <p:spPr>
              <a:xfrm>
                <a:off x="3628275" y="3420775"/>
                <a:ext cx="809975" cy="441825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17673" extrusionOk="0">
                    <a:moveTo>
                      <a:pt x="28186" y="1"/>
                    </a:moveTo>
                    <a:cubicBezTo>
                      <a:pt x="20966" y="7221"/>
                      <a:pt x="10990" y="11687"/>
                      <a:pt x="1" y="11687"/>
                    </a:cubicBezTo>
                    <a:lnTo>
                      <a:pt x="1" y="17672"/>
                    </a:lnTo>
                    <a:cubicBezTo>
                      <a:pt x="12637" y="17672"/>
                      <a:pt x="24101" y="12510"/>
                      <a:pt x="32398" y="4213"/>
                    </a:cubicBezTo>
                    <a:lnTo>
                      <a:pt x="28186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/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A92AF77-765F-01C9-0BD4-0259FDA13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2896" y="3657780"/>
              <a:ext cx="466165" cy="46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42BBA62-8A00-B7D6-2406-41E566636E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289" y="2695708"/>
              <a:ext cx="603050" cy="60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9C6DD45-61C7-DCDC-2DEF-3F270ED4D1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574" y="1711436"/>
              <a:ext cx="551700" cy="551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0BCFACC-AF46-5FDC-F35F-F8570DFF8C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470" y="1039920"/>
              <a:ext cx="500591" cy="500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D231BEF3-363E-D108-833E-089E8E247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2" y="5003546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A4AA71-9B3F-8E0A-0444-3142369F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57250"/>
            <a:ext cx="8520600" cy="572700"/>
          </a:xfrm>
        </p:spPr>
        <p:txBody>
          <a:bodyPr/>
          <a:lstStyle/>
          <a:p>
            <a:pPr algn="ctr"/>
            <a:r>
              <a:rPr lang="es-ES" dirty="0"/>
              <a:t>Ecuación de Búsqueda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EB46E0-8784-BB34-7E50-361B65C75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29950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TITLE-ABS-KEY (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"IoT"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IIoT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"embedded systems"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Domotic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Moduls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Wifi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AgroIoT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Embebidos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Domotica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modulos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 AND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wifi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) </a:t>
            </a:r>
          </a:p>
          <a:p>
            <a:pPr marL="114300" indent="0">
              <a:buNone/>
            </a:pPr>
            <a:endParaRPr lang="en-US" dirty="0">
              <a:solidFill>
                <a:srgbClr val="969696"/>
              </a:solidFill>
              <a:latin typeface="NexusSan"/>
            </a:endParaRPr>
          </a:p>
          <a:p>
            <a:pPr marL="114300" indent="0">
              <a:buNone/>
            </a:pPr>
            <a:r>
              <a:rPr lang="es-CO" b="0" i="0" dirty="0">
                <a:solidFill>
                  <a:srgbClr val="505050"/>
                </a:solidFill>
                <a:effectLst/>
                <a:latin typeface="NexusSan"/>
              </a:rPr>
              <a:t>1,917 </a:t>
            </a:r>
            <a:r>
              <a:rPr lang="es-CO" b="0" i="0" dirty="0" err="1">
                <a:solidFill>
                  <a:srgbClr val="505050"/>
                </a:solidFill>
                <a:effectLst/>
                <a:latin typeface="NexusSan"/>
              </a:rPr>
              <a:t>document</a:t>
            </a:r>
            <a:r>
              <a:rPr lang="es-CO" b="0" i="0" dirty="0">
                <a:solidFill>
                  <a:srgbClr val="505050"/>
                </a:solidFill>
                <a:effectLst/>
                <a:latin typeface="NexusSan"/>
              </a:rPr>
              <a:t> </a:t>
            </a:r>
            <a:r>
              <a:rPr lang="es-CO" b="0" i="0" dirty="0" err="1">
                <a:solidFill>
                  <a:srgbClr val="505050"/>
                </a:solidFill>
                <a:effectLst/>
                <a:latin typeface="NexusSan"/>
              </a:rPr>
              <a:t>results</a:t>
            </a:r>
            <a:endParaRPr lang="es-CO" b="0" i="0" dirty="0">
              <a:solidFill>
                <a:srgbClr val="505050"/>
              </a:solidFill>
              <a:effectLst/>
              <a:latin typeface="NexusSan"/>
            </a:endParaRPr>
          </a:p>
          <a:p>
            <a:pPr marL="114300" indent="0">
              <a:buNone/>
            </a:pP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 </a:t>
            </a:r>
          </a:p>
          <a:p>
            <a:pPr marL="11430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2308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2B5C9-CC6B-6D97-D3F3-11DB9A47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81242"/>
            <a:ext cx="8520600" cy="572700"/>
          </a:xfrm>
        </p:spPr>
        <p:txBody>
          <a:bodyPr/>
          <a:lstStyle/>
          <a:p>
            <a:pPr algn="ctr"/>
            <a:r>
              <a:rPr lang="es-ES" dirty="0"/>
              <a:t>Análisis de documentos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A937D4-A282-498E-D72F-6C96AC432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1" y="1621613"/>
            <a:ext cx="4528017" cy="26568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F98924-A5CB-9181-C6A9-A04637E36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90" y="1621614"/>
            <a:ext cx="2775123" cy="18073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FD92DC-D124-EA37-654A-7E2DB6D23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776" y="3581400"/>
            <a:ext cx="3409670" cy="218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10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8" name="Google Shape;1848;p23"/>
          <p:cNvGrpSpPr/>
          <p:nvPr/>
        </p:nvGrpSpPr>
        <p:grpSpPr>
          <a:xfrm>
            <a:off x="2553879" y="2497013"/>
            <a:ext cx="4038381" cy="2311927"/>
            <a:chOff x="2553878" y="2422103"/>
            <a:chExt cx="4038381" cy="2311927"/>
          </a:xfrm>
        </p:grpSpPr>
        <p:sp>
          <p:nvSpPr>
            <p:cNvPr id="1849" name="Google Shape;1849;p23"/>
            <p:cNvSpPr/>
            <p:nvPr/>
          </p:nvSpPr>
          <p:spPr>
            <a:xfrm>
              <a:off x="3910378" y="2683739"/>
              <a:ext cx="114752" cy="149086"/>
            </a:xfrm>
            <a:custGeom>
              <a:avLst/>
              <a:gdLst/>
              <a:ahLst/>
              <a:cxnLst/>
              <a:rect l="l" t="t" r="r" b="b"/>
              <a:pathLst>
                <a:path w="3389" h="4403" extrusionOk="0">
                  <a:moveTo>
                    <a:pt x="0" y="1"/>
                  </a:moveTo>
                  <a:lnTo>
                    <a:pt x="3389" y="4403"/>
                  </a:lnTo>
                  <a:lnTo>
                    <a:pt x="3389" y="4055"/>
                  </a:lnTo>
                  <a:lnTo>
                    <a:pt x="539" y="318"/>
                  </a:lnTo>
                  <a:cubicBezTo>
                    <a:pt x="349" y="223"/>
                    <a:pt x="190" y="96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50" name="Google Shape;1850;p23"/>
            <p:cNvSpPr/>
            <p:nvPr/>
          </p:nvSpPr>
          <p:spPr>
            <a:xfrm>
              <a:off x="3816010" y="2647306"/>
              <a:ext cx="209119" cy="271320"/>
            </a:xfrm>
            <a:custGeom>
              <a:avLst/>
              <a:gdLst/>
              <a:ahLst/>
              <a:cxnLst/>
              <a:rect l="l" t="t" r="r" b="b"/>
              <a:pathLst>
                <a:path w="6176" h="8013" extrusionOk="0">
                  <a:moveTo>
                    <a:pt x="0" y="0"/>
                  </a:moveTo>
                  <a:lnTo>
                    <a:pt x="6176" y="8012"/>
                  </a:lnTo>
                  <a:lnTo>
                    <a:pt x="6176" y="7664"/>
                  </a:lnTo>
                  <a:lnTo>
                    <a:pt x="349" y="64"/>
                  </a:lnTo>
                  <a:cubicBezTo>
                    <a:pt x="254" y="64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51" name="Google Shape;1851;p23"/>
            <p:cNvSpPr/>
            <p:nvPr/>
          </p:nvSpPr>
          <p:spPr>
            <a:xfrm>
              <a:off x="3744159" y="2638705"/>
              <a:ext cx="280970" cy="365688"/>
            </a:xfrm>
            <a:custGeom>
              <a:avLst/>
              <a:gdLst/>
              <a:ahLst/>
              <a:cxnLst/>
              <a:rect l="l" t="t" r="r" b="b"/>
              <a:pathLst>
                <a:path w="8298" h="10800" extrusionOk="0">
                  <a:moveTo>
                    <a:pt x="1" y="1"/>
                  </a:moveTo>
                  <a:lnTo>
                    <a:pt x="8298" y="10800"/>
                  </a:lnTo>
                  <a:lnTo>
                    <a:pt x="8298" y="104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52" name="Google Shape;1852;p23"/>
            <p:cNvSpPr/>
            <p:nvPr/>
          </p:nvSpPr>
          <p:spPr>
            <a:xfrm>
              <a:off x="3681958" y="2641922"/>
              <a:ext cx="343171" cy="448273"/>
            </a:xfrm>
            <a:custGeom>
              <a:avLst/>
              <a:gdLst/>
              <a:ahLst/>
              <a:cxnLst/>
              <a:rect l="l" t="t" r="r" b="b"/>
              <a:pathLst>
                <a:path w="10135" h="13239" extrusionOk="0">
                  <a:moveTo>
                    <a:pt x="254" y="1"/>
                  </a:moveTo>
                  <a:cubicBezTo>
                    <a:pt x="159" y="1"/>
                    <a:pt x="96" y="33"/>
                    <a:pt x="1" y="33"/>
                  </a:cubicBezTo>
                  <a:lnTo>
                    <a:pt x="10135" y="13238"/>
                  </a:lnTo>
                  <a:lnTo>
                    <a:pt x="10135" y="1285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53" name="Google Shape;1853;p23"/>
            <p:cNvSpPr/>
            <p:nvPr/>
          </p:nvSpPr>
          <p:spPr>
            <a:xfrm>
              <a:off x="3627274" y="2654789"/>
              <a:ext cx="397855" cy="516907"/>
            </a:xfrm>
            <a:custGeom>
              <a:avLst/>
              <a:gdLst/>
              <a:ahLst/>
              <a:cxnLst/>
              <a:rect l="l" t="t" r="r" b="b"/>
              <a:pathLst>
                <a:path w="11750" h="15266" extrusionOk="0">
                  <a:moveTo>
                    <a:pt x="222" y="1"/>
                  </a:moveTo>
                  <a:cubicBezTo>
                    <a:pt x="159" y="33"/>
                    <a:pt x="64" y="64"/>
                    <a:pt x="1" y="96"/>
                  </a:cubicBezTo>
                  <a:lnTo>
                    <a:pt x="11687" y="15265"/>
                  </a:lnTo>
                  <a:lnTo>
                    <a:pt x="11750" y="15170"/>
                  </a:lnTo>
                  <a:lnTo>
                    <a:pt x="11750" y="1501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3577940" y="2676256"/>
              <a:ext cx="416106" cy="538340"/>
            </a:xfrm>
            <a:custGeom>
              <a:avLst/>
              <a:gdLst/>
              <a:ahLst/>
              <a:cxnLst/>
              <a:rect l="l" t="t" r="r" b="b"/>
              <a:pathLst>
                <a:path w="12289" h="15899" extrusionOk="0">
                  <a:moveTo>
                    <a:pt x="191" y="0"/>
                  </a:moveTo>
                  <a:cubicBezTo>
                    <a:pt x="128" y="32"/>
                    <a:pt x="64" y="64"/>
                    <a:pt x="1" y="95"/>
                  </a:cubicBezTo>
                  <a:lnTo>
                    <a:pt x="12162" y="15898"/>
                  </a:lnTo>
                  <a:cubicBezTo>
                    <a:pt x="12194" y="15835"/>
                    <a:pt x="12257" y="15771"/>
                    <a:pt x="12289" y="1570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3533990" y="2703039"/>
              <a:ext cx="422539" cy="545857"/>
            </a:xfrm>
            <a:custGeom>
              <a:avLst/>
              <a:gdLst/>
              <a:ahLst/>
              <a:cxnLst/>
              <a:rect l="l" t="t" r="r" b="b"/>
              <a:pathLst>
                <a:path w="12479" h="16121" extrusionOk="0">
                  <a:moveTo>
                    <a:pt x="190" y="1"/>
                  </a:moveTo>
                  <a:lnTo>
                    <a:pt x="0" y="128"/>
                  </a:lnTo>
                  <a:lnTo>
                    <a:pt x="12320" y="16120"/>
                  </a:lnTo>
                  <a:cubicBezTo>
                    <a:pt x="12351" y="16089"/>
                    <a:pt x="12415" y="16057"/>
                    <a:pt x="12478" y="1599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3495390" y="2736290"/>
              <a:ext cx="418239" cy="541557"/>
            </a:xfrm>
            <a:custGeom>
              <a:avLst/>
              <a:gdLst/>
              <a:ahLst/>
              <a:cxnLst/>
              <a:rect l="l" t="t" r="r" b="b"/>
              <a:pathLst>
                <a:path w="12352" h="15994" extrusionOk="0">
                  <a:moveTo>
                    <a:pt x="159" y="1"/>
                  </a:moveTo>
                  <a:cubicBezTo>
                    <a:pt x="95" y="64"/>
                    <a:pt x="32" y="127"/>
                    <a:pt x="0" y="159"/>
                  </a:cubicBezTo>
                  <a:lnTo>
                    <a:pt x="12161" y="15994"/>
                  </a:lnTo>
                  <a:cubicBezTo>
                    <a:pt x="12225" y="15962"/>
                    <a:pt x="12288" y="15930"/>
                    <a:pt x="12351" y="15899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3461056" y="2777057"/>
              <a:ext cx="405372" cy="523306"/>
            </a:xfrm>
            <a:custGeom>
              <a:avLst/>
              <a:gdLst/>
              <a:ahLst/>
              <a:cxnLst/>
              <a:rect l="l" t="t" r="r" b="b"/>
              <a:pathLst>
                <a:path w="11972" h="15455" extrusionOk="0">
                  <a:moveTo>
                    <a:pt x="128" y="0"/>
                  </a:moveTo>
                  <a:cubicBezTo>
                    <a:pt x="96" y="63"/>
                    <a:pt x="33" y="127"/>
                    <a:pt x="1" y="190"/>
                  </a:cubicBezTo>
                  <a:lnTo>
                    <a:pt x="11750" y="15455"/>
                  </a:lnTo>
                  <a:lnTo>
                    <a:pt x="11972" y="1539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3432105" y="2824224"/>
              <a:ext cx="380722" cy="491139"/>
            </a:xfrm>
            <a:custGeom>
              <a:avLst/>
              <a:gdLst/>
              <a:ahLst/>
              <a:cxnLst/>
              <a:rect l="l" t="t" r="r" b="b"/>
              <a:pathLst>
                <a:path w="11244" h="14505" extrusionOk="0">
                  <a:moveTo>
                    <a:pt x="128" y="1"/>
                  </a:moveTo>
                  <a:cubicBezTo>
                    <a:pt x="96" y="64"/>
                    <a:pt x="33" y="159"/>
                    <a:pt x="1" y="222"/>
                  </a:cubicBezTo>
                  <a:lnTo>
                    <a:pt x="10990" y="14505"/>
                  </a:lnTo>
                  <a:cubicBezTo>
                    <a:pt x="11085" y="14505"/>
                    <a:pt x="11148" y="14473"/>
                    <a:pt x="11243" y="14473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3410672" y="2879991"/>
              <a:ext cx="342088" cy="441805"/>
            </a:xfrm>
            <a:custGeom>
              <a:avLst/>
              <a:gdLst/>
              <a:ahLst/>
              <a:cxnLst/>
              <a:rect l="l" t="t" r="r" b="b"/>
              <a:pathLst>
                <a:path w="10103" h="13048" extrusionOk="0">
                  <a:moveTo>
                    <a:pt x="96" y="0"/>
                  </a:moveTo>
                  <a:cubicBezTo>
                    <a:pt x="64" y="95"/>
                    <a:pt x="32" y="190"/>
                    <a:pt x="1" y="285"/>
                  </a:cubicBezTo>
                  <a:lnTo>
                    <a:pt x="9818" y="13048"/>
                  </a:lnTo>
                  <a:lnTo>
                    <a:pt x="10103" y="130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3398889" y="2948626"/>
              <a:ext cx="284187" cy="368905"/>
            </a:xfrm>
            <a:custGeom>
              <a:avLst/>
              <a:gdLst/>
              <a:ahLst/>
              <a:cxnLst/>
              <a:rect l="l" t="t" r="r" b="b"/>
              <a:pathLst>
                <a:path w="8393" h="10895" extrusionOk="0">
                  <a:moveTo>
                    <a:pt x="32" y="0"/>
                  </a:moveTo>
                  <a:cubicBezTo>
                    <a:pt x="32" y="95"/>
                    <a:pt x="32" y="222"/>
                    <a:pt x="0" y="317"/>
                  </a:cubicBezTo>
                  <a:lnTo>
                    <a:pt x="8076" y="10831"/>
                  </a:lnTo>
                  <a:cubicBezTo>
                    <a:pt x="8202" y="10831"/>
                    <a:pt x="8297" y="10863"/>
                    <a:pt x="8392" y="1089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3403155" y="3038693"/>
              <a:ext cx="194119" cy="252020"/>
            </a:xfrm>
            <a:custGeom>
              <a:avLst/>
              <a:gdLst/>
              <a:ahLst/>
              <a:cxnLst/>
              <a:rect l="l" t="t" r="r" b="b"/>
              <a:pathLst>
                <a:path w="5733" h="7443" extrusionOk="0">
                  <a:moveTo>
                    <a:pt x="1" y="0"/>
                  </a:moveTo>
                  <a:lnTo>
                    <a:pt x="1" y="0"/>
                  </a:lnTo>
                  <a:cubicBezTo>
                    <a:pt x="33" y="159"/>
                    <a:pt x="64" y="317"/>
                    <a:pt x="96" y="475"/>
                  </a:cubicBezTo>
                  <a:lnTo>
                    <a:pt x="5290" y="7221"/>
                  </a:lnTo>
                  <a:cubicBezTo>
                    <a:pt x="5448" y="7284"/>
                    <a:pt x="5575" y="7379"/>
                    <a:pt x="5733" y="74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3465356" y="4609628"/>
              <a:ext cx="2510313" cy="124402"/>
            </a:xfrm>
            <a:custGeom>
              <a:avLst/>
              <a:gdLst/>
              <a:ahLst/>
              <a:cxnLst/>
              <a:rect l="l" t="t" r="r" b="b"/>
              <a:pathLst>
                <a:path w="74138" h="3674" extrusionOk="0">
                  <a:moveTo>
                    <a:pt x="37085" y="0"/>
                  </a:moveTo>
                  <a:cubicBezTo>
                    <a:pt x="16595" y="0"/>
                    <a:pt x="1" y="824"/>
                    <a:pt x="1" y="1837"/>
                  </a:cubicBezTo>
                  <a:cubicBezTo>
                    <a:pt x="1" y="2850"/>
                    <a:pt x="16595" y="3674"/>
                    <a:pt x="37085" y="3674"/>
                  </a:cubicBezTo>
                  <a:cubicBezTo>
                    <a:pt x="57543" y="3674"/>
                    <a:pt x="74138" y="2850"/>
                    <a:pt x="74138" y="1837"/>
                  </a:cubicBezTo>
                  <a:cubicBezTo>
                    <a:pt x="74138" y="824"/>
                    <a:pt x="57543" y="0"/>
                    <a:pt x="370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6219054" y="2870341"/>
              <a:ext cx="18284" cy="27901"/>
            </a:xfrm>
            <a:custGeom>
              <a:avLst/>
              <a:gdLst/>
              <a:ahLst/>
              <a:cxnLst/>
              <a:rect l="l" t="t" r="r" b="b"/>
              <a:pathLst>
                <a:path w="540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381" y="824"/>
                    <a:pt x="476" y="729"/>
                    <a:pt x="539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6219054" y="3051560"/>
              <a:ext cx="13984" cy="10767"/>
            </a:xfrm>
            <a:custGeom>
              <a:avLst/>
              <a:gdLst/>
              <a:ahLst/>
              <a:cxnLst/>
              <a:rect l="l" t="t" r="r" b="b"/>
              <a:pathLst>
                <a:path w="413" h="318" extrusionOk="0">
                  <a:moveTo>
                    <a:pt x="1" y="0"/>
                  </a:moveTo>
                  <a:cubicBezTo>
                    <a:pt x="33" y="190"/>
                    <a:pt x="159" y="317"/>
                    <a:pt x="286" y="317"/>
                  </a:cubicBezTo>
                  <a:cubicBezTo>
                    <a:pt x="349" y="317"/>
                    <a:pt x="381" y="317"/>
                    <a:pt x="413" y="285"/>
                  </a:cubicBezTo>
                  <a:cubicBezTo>
                    <a:pt x="349" y="222"/>
                    <a:pt x="191" y="127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6219054" y="3090160"/>
              <a:ext cx="9684" cy="20418"/>
            </a:xfrm>
            <a:custGeom>
              <a:avLst/>
              <a:gdLst/>
              <a:ahLst/>
              <a:cxnLst/>
              <a:rect l="l" t="t" r="r" b="b"/>
              <a:pathLst>
                <a:path w="286" h="603" extrusionOk="0">
                  <a:moveTo>
                    <a:pt x="286" y="0"/>
                  </a:moveTo>
                  <a:cubicBezTo>
                    <a:pt x="128" y="0"/>
                    <a:pt x="1" y="159"/>
                    <a:pt x="1" y="412"/>
                  </a:cubicBezTo>
                  <a:cubicBezTo>
                    <a:pt x="1" y="475"/>
                    <a:pt x="1" y="539"/>
                    <a:pt x="33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6202971" y="2813490"/>
              <a:ext cx="3251" cy="1117"/>
            </a:xfrm>
            <a:custGeom>
              <a:avLst/>
              <a:gdLst/>
              <a:ahLst/>
              <a:cxnLst/>
              <a:rect l="l" t="t" r="r" b="b"/>
              <a:pathLst>
                <a:path w="96" h="33" extrusionOk="0">
                  <a:moveTo>
                    <a:pt x="1" y="1"/>
                  </a:moveTo>
                  <a:cubicBezTo>
                    <a:pt x="32" y="1"/>
                    <a:pt x="64" y="33"/>
                    <a:pt x="96" y="33"/>
                  </a:cubicBezTo>
                  <a:cubicBezTo>
                    <a:pt x="64" y="33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6137553" y="2821007"/>
              <a:ext cx="19368" cy="22551"/>
            </a:xfrm>
            <a:custGeom>
              <a:avLst/>
              <a:gdLst/>
              <a:ahLst/>
              <a:cxnLst/>
              <a:rect l="l" t="t" r="r" b="b"/>
              <a:pathLst>
                <a:path w="572" h="666" extrusionOk="0">
                  <a:moveTo>
                    <a:pt x="64" y="1"/>
                  </a:moveTo>
                  <a:cubicBezTo>
                    <a:pt x="1" y="64"/>
                    <a:pt x="1" y="159"/>
                    <a:pt x="1" y="254"/>
                  </a:cubicBezTo>
                  <a:cubicBezTo>
                    <a:pt x="1" y="476"/>
                    <a:pt x="128" y="666"/>
                    <a:pt x="286" y="666"/>
                  </a:cubicBezTo>
                  <a:cubicBezTo>
                    <a:pt x="444" y="666"/>
                    <a:pt x="571" y="476"/>
                    <a:pt x="571" y="254"/>
                  </a:cubicBezTo>
                  <a:cubicBezTo>
                    <a:pt x="571" y="159"/>
                    <a:pt x="539" y="64"/>
                    <a:pt x="4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6178321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285" y="0"/>
                    <a:pt x="254" y="32"/>
                    <a:pt x="222" y="32"/>
                  </a:cubicBezTo>
                  <a:cubicBezTo>
                    <a:pt x="95" y="64"/>
                    <a:pt x="0" y="222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6157937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619975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6137553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617832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6157937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6199754" y="2898208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507"/>
                    <a:pt x="32" y="634"/>
                    <a:pt x="64" y="697"/>
                  </a:cubicBezTo>
                  <a:cubicBezTo>
                    <a:pt x="254" y="539"/>
                    <a:pt x="412" y="412"/>
                    <a:pt x="571" y="317"/>
                  </a:cubicBezTo>
                  <a:cubicBezTo>
                    <a:pt x="539" y="127"/>
                    <a:pt x="412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6137553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6178321" y="2925973"/>
              <a:ext cx="16117" cy="19469"/>
            </a:xfrm>
            <a:custGeom>
              <a:avLst/>
              <a:gdLst/>
              <a:ahLst/>
              <a:cxnLst/>
              <a:rect l="l" t="t" r="r" b="b"/>
              <a:pathLst>
                <a:path w="476" h="575" extrusionOk="0">
                  <a:moveTo>
                    <a:pt x="251" y="1"/>
                  </a:moveTo>
                  <a:cubicBezTo>
                    <a:pt x="109" y="1"/>
                    <a:pt x="0" y="179"/>
                    <a:pt x="0" y="384"/>
                  </a:cubicBezTo>
                  <a:cubicBezTo>
                    <a:pt x="0" y="447"/>
                    <a:pt x="0" y="511"/>
                    <a:pt x="32" y="574"/>
                  </a:cubicBezTo>
                  <a:cubicBezTo>
                    <a:pt x="159" y="416"/>
                    <a:pt x="317" y="226"/>
                    <a:pt x="475" y="99"/>
                  </a:cubicBezTo>
                  <a:cubicBezTo>
                    <a:pt x="444" y="36"/>
                    <a:pt x="349" y="4"/>
                    <a:pt x="285" y="4"/>
                  </a:cubicBezTo>
                  <a:cubicBezTo>
                    <a:pt x="274" y="2"/>
                    <a:pt x="262" y="1"/>
                    <a:pt x="2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6157937" y="2952892"/>
              <a:ext cx="15068" cy="26851"/>
            </a:xfrm>
            <a:custGeom>
              <a:avLst/>
              <a:gdLst/>
              <a:ahLst/>
              <a:cxnLst/>
              <a:rect l="l" t="t" r="r" b="b"/>
              <a:pathLst>
                <a:path w="445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03"/>
                    <a:pt x="96" y="761"/>
                    <a:pt x="222" y="793"/>
                  </a:cubicBezTo>
                  <a:cubicBezTo>
                    <a:pt x="222" y="539"/>
                    <a:pt x="317" y="318"/>
                    <a:pt x="444" y="64"/>
                  </a:cubicBezTo>
                  <a:cubicBezTo>
                    <a:pt x="412" y="33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6137553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6157937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6137553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6178321" y="3035477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6157937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619975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6137553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6178321" y="3090160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6157937" y="3116978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64" y="697"/>
                  </a:cubicBezTo>
                  <a:cubicBezTo>
                    <a:pt x="222" y="697"/>
                    <a:pt x="349" y="729"/>
                    <a:pt x="444" y="729"/>
                  </a:cubicBezTo>
                  <a:cubicBezTo>
                    <a:pt x="539" y="665"/>
                    <a:pt x="571" y="539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6199754" y="3116978"/>
              <a:ext cx="16117" cy="26817"/>
            </a:xfrm>
            <a:custGeom>
              <a:avLst/>
              <a:gdLst/>
              <a:ahLst/>
              <a:cxnLst/>
              <a:rect l="l" t="t" r="r" b="b"/>
              <a:pathLst>
                <a:path w="476" h="792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02"/>
                    <a:pt x="64" y="760"/>
                    <a:pt x="191" y="792"/>
                  </a:cubicBezTo>
                  <a:lnTo>
                    <a:pt x="476" y="127"/>
                  </a:lnTo>
                  <a:cubicBezTo>
                    <a:pt x="412" y="64"/>
                    <a:pt x="349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6187971" y="3144844"/>
              <a:ext cx="3251" cy="34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0" y="1"/>
                  </a:moveTo>
                  <a:cubicBezTo>
                    <a:pt x="32" y="1"/>
                    <a:pt x="64" y="1"/>
                    <a:pt x="95" y="1"/>
                  </a:cubicBezTo>
                  <a:cubicBezTo>
                    <a:pt x="64" y="1"/>
                    <a:pt x="32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6075386" y="2689123"/>
              <a:ext cx="10734" cy="17167"/>
            </a:xfrm>
            <a:custGeom>
              <a:avLst/>
              <a:gdLst/>
              <a:ahLst/>
              <a:cxnLst/>
              <a:rect l="l" t="t" r="r" b="b"/>
              <a:pathLst>
                <a:path w="317" h="507" extrusionOk="0">
                  <a:moveTo>
                    <a:pt x="32" y="0"/>
                  </a:moveTo>
                  <a:cubicBezTo>
                    <a:pt x="32" y="32"/>
                    <a:pt x="0" y="64"/>
                    <a:pt x="0" y="95"/>
                  </a:cubicBezTo>
                  <a:cubicBezTo>
                    <a:pt x="0" y="285"/>
                    <a:pt x="95" y="444"/>
                    <a:pt x="222" y="507"/>
                  </a:cubicBezTo>
                  <a:cubicBezTo>
                    <a:pt x="254" y="349"/>
                    <a:pt x="285" y="254"/>
                    <a:pt x="285" y="254"/>
                  </a:cubicBezTo>
                  <a:cubicBezTo>
                    <a:pt x="317" y="190"/>
                    <a:pt x="285" y="95"/>
                    <a:pt x="222" y="6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6055002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6075386" y="2738457"/>
              <a:ext cx="3251" cy="17167"/>
            </a:xfrm>
            <a:custGeom>
              <a:avLst/>
              <a:gdLst/>
              <a:ahLst/>
              <a:cxnLst/>
              <a:rect l="l" t="t" r="r" b="b"/>
              <a:pathLst>
                <a:path w="96" h="507" extrusionOk="0">
                  <a:moveTo>
                    <a:pt x="95" y="0"/>
                  </a:moveTo>
                  <a:lnTo>
                    <a:pt x="95" y="0"/>
                  </a:lnTo>
                  <a:cubicBezTo>
                    <a:pt x="32" y="63"/>
                    <a:pt x="0" y="158"/>
                    <a:pt x="0" y="285"/>
                  </a:cubicBezTo>
                  <a:cubicBezTo>
                    <a:pt x="0" y="348"/>
                    <a:pt x="32" y="443"/>
                    <a:pt x="64" y="507"/>
                  </a:cubicBezTo>
                  <a:cubicBezTo>
                    <a:pt x="64" y="348"/>
                    <a:pt x="64" y="158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6055002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6075386" y="3230646"/>
              <a:ext cx="7517" cy="22551"/>
            </a:xfrm>
            <a:custGeom>
              <a:avLst/>
              <a:gdLst/>
              <a:ahLst/>
              <a:cxnLst/>
              <a:rect l="l" t="t" r="r" b="b"/>
              <a:pathLst>
                <a:path w="222" h="666" extrusionOk="0">
                  <a:moveTo>
                    <a:pt x="95" y="0"/>
                  </a:moveTo>
                  <a:cubicBezTo>
                    <a:pt x="64" y="63"/>
                    <a:pt x="0" y="190"/>
                    <a:pt x="0" y="285"/>
                  </a:cubicBezTo>
                  <a:cubicBezTo>
                    <a:pt x="0" y="475"/>
                    <a:pt x="95" y="633"/>
                    <a:pt x="222" y="665"/>
                  </a:cubicBezTo>
                  <a:cubicBezTo>
                    <a:pt x="190" y="507"/>
                    <a:pt x="127" y="253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94" name="Google Shape;1894;p23"/>
            <p:cNvSpPr/>
            <p:nvPr/>
          </p:nvSpPr>
          <p:spPr>
            <a:xfrm>
              <a:off x="6055002" y="3254212"/>
              <a:ext cx="19334" cy="24718"/>
            </a:xfrm>
            <a:custGeom>
              <a:avLst/>
              <a:gdLst/>
              <a:ahLst/>
              <a:cxnLst/>
              <a:rect l="l" t="t" r="r" b="b"/>
              <a:pathLst>
                <a:path w="571" h="730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539"/>
                    <a:pt x="64" y="666"/>
                    <a:pt x="127" y="729"/>
                  </a:cubicBezTo>
                  <a:lnTo>
                    <a:pt x="571" y="539"/>
                  </a:lnTo>
                  <a:cubicBezTo>
                    <a:pt x="571" y="507"/>
                    <a:pt x="571" y="44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95" name="Google Shape;1895;p23"/>
            <p:cNvSpPr/>
            <p:nvPr/>
          </p:nvSpPr>
          <p:spPr>
            <a:xfrm>
              <a:off x="6014269" y="2663389"/>
              <a:ext cx="19334" cy="16117"/>
            </a:xfrm>
            <a:custGeom>
              <a:avLst/>
              <a:gdLst/>
              <a:ahLst/>
              <a:cxnLst/>
              <a:rect l="l" t="t" r="r" b="b"/>
              <a:pathLst>
                <a:path w="571" h="476" extrusionOk="0">
                  <a:moveTo>
                    <a:pt x="32" y="0"/>
                  </a:moveTo>
                  <a:cubicBezTo>
                    <a:pt x="0" y="0"/>
                    <a:pt x="0" y="32"/>
                    <a:pt x="0" y="64"/>
                  </a:cubicBezTo>
                  <a:cubicBezTo>
                    <a:pt x="0" y="285"/>
                    <a:pt x="158" y="475"/>
                    <a:pt x="317" y="475"/>
                  </a:cubicBezTo>
                  <a:cubicBezTo>
                    <a:pt x="412" y="475"/>
                    <a:pt x="538" y="349"/>
                    <a:pt x="570" y="22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96" name="Google Shape;1896;p23"/>
            <p:cNvSpPr/>
            <p:nvPr/>
          </p:nvSpPr>
          <p:spPr>
            <a:xfrm>
              <a:off x="5993885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97" name="Google Shape;1897;p23"/>
            <p:cNvSpPr/>
            <p:nvPr/>
          </p:nvSpPr>
          <p:spPr>
            <a:xfrm>
              <a:off x="6035702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98" name="Google Shape;1898;p23"/>
            <p:cNvSpPr/>
            <p:nvPr/>
          </p:nvSpPr>
          <p:spPr>
            <a:xfrm>
              <a:off x="5973501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899" name="Google Shape;1899;p23"/>
            <p:cNvSpPr/>
            <p:nvPr/>
          </p:nvSpPr>
          <p:spPr>
            <a:xfrm>
              <a:off x="6014269" y="270625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317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317" y="824"/>
                  </a:cubicBezTo>
                  <a:cubicBezTo>
                    <a:pt x="475" y="824"/>
                    <a:pt x="602" y="634"/>
                    <a:pt x="602" y="413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00" name="Google Shape;1900;p23"/>
            <p:cNvSpPr/>
            <p:nvPr/>
          </p:nvSpPr>
          <p:spPr>
            <a:xfrm>
              <a:off x="5993885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01" name="Google Shape;1901;p23"/>
            <p:cNvSpPr/>
            <p:nvPr/>
          </p:nvSpPr>
          <p:spPr>
            <a:xfrm>
              <a:off x="6035702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02" name="Google Shape;1902;p23"/>
            <p:cNvSpPr/>
            <p:nvPr/>
          </p:nvSpPr>
          <p:spPr>
            <a:xfrm>
              <a:off x="5973501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03" name="Google Shape;1903;p23"/>
            <p:cNvSpPr/>
            <p:nvPr/>
          </p:nvSpPr>
          <p:spPr>
            <a:xfrm>
              <a:off x="6014269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04" name="Google Shape;1904;p23"/>
            <p:cNvSpPr/>
            <p:nvPr/>
          </p:nvSpPr>
          <p:spPr>
            <a:xfrm>
              <a:off x="5993885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05" name="Google Shape;1905;p23"/>
            <p:cNvSpPr/>
            <p:nvPr/>
          </p:nvSpPr>
          <p:spPr>
            <a:xfrm>
              <a:off x="6035702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06" name="Google Shape;1906;p23"/>
            <p:cNvSpPr/>
            <p:nvPr/>
          </p:nvSpPr>
          <p:spPr>
            <a:xfrm>
              <a:off x="5974585" y="3254212"/>
              <a:ext cx="18251" cy="25767"/>
            </a:xfrm>
            <a:custGeom>
              <a:avLst/>
              <a:gdLst/>
              <a:ahLst/>
              <a:cxnLst/>
              <a:rect l="l" t="t" r="r" b="b"/>
              <a:pathLst>
                <a:path w="539" h="761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159" y="412"/>
                    <a:pt x="285" y="571"/>
                    <a:pt x="412" y="761"/>
                  </a:cubicBezTo>
                  <a:cubicBezTo>
                    <a:pt x="475" y="666"/>
                    <a:pt x="539" y="539"/>
                    <a:pt x="539" y="412"/>
                  </a:cubicBezTo>
                  <a:cubicBezTo>
                    <a:pt x="539" y="191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07" name="Google Shape;1907;p23"/>
            <p:cNvSpPr/>
            <p:nvPr/>
          </p:nvSpPr>
          <p:spPr>
            <a:xfrm>
              <a:off x="6014269" y="3254212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317" y="793"/>
                  </a:cubicBezTo>
                  <a:cubicBezTo>
                    <a:pt x="475" y="793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08" name="Google Shape;1908;p23"/>
            <p:cNvSpPr/>
            <p:nvPr/>
          </p:nvSpPr>
          <p:spPr>
            <a:xfrm>
              <a:off x="5994935" y="3282113"/>
              <a:ext cx="18284" cy="19334"/>
            </a:xfrm>
            <a:custGeom>
              <a:avLst/>
              <a:gdLst/>
              <a:ahLst/>
              <a:cxnLst/>
              <a:rect l="l" t="t" r="r" b="b"/>
              <a:pathLst>
                <a:path w="540" h="571" extrusionOk="0">
                  <a:moveTo>
                    <a:pt x="254" y="0"/>
                  </a:moveTo>
                  <a:cubicBezTo>
                    <a:pt x="159" y="0"/>
                    <a:pt x="33" y="95"/>
                    <a:pt x="1" y="222"/>
                  </a:cubicBezTo>
                  <a:cubicBezTo>
                    <a:pt x="96" y="380"/>
                    <a:pt x="159" y="475"/>
                    <a:pt x="159" y="475"/>
                  </a:cubicBezTo>
                  <a:cubicBezTo>
                    <a:pt x="191" y="539"/>
                    <a:pt x="286" y="570"/>
                    <a:pt x="349" y="570"/>
                  </a:cubicBezTo>
                  <a:lnTo>
                    <a:pt x="539" y="475"/>
                  </a:lnTo>
                  <a:cubicBezTo>
                    <a:pt x="539" y="444"/>
                    <a:pt x="539" y="412"/>
                    <a:pt x="539" y="380"/>
                  </a:cubicBezTo>
                  <a:cubicBezTo>
                    <a:pt x="539" y="159"/>
                    <a:pt x="413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09" name="Google Shape;1909;p23"/>
            <p:cNvSpPr/>
            <p:nvPr/>
          </p:nvSpPr>
          <p:spPr>
            <a:xfrm>
              <a:off x="6036786" y="3282113"/>
              <a:ext cx="12901" cy="6467"/>
            </a:xfrm>
            <a:custGeom>
              <a:avLst/>
              <a:gdLst/>
              <a:ahLst/>
              <a:cxnLst/>
              <a:rect l="l" t="t" r="r" b="b"/>
              <a:pathLst>
                <a:path w="381" h="191" extrusionOk="0">
                  <a:moveTo>
                    <a:pt x="253" y="0"/>
                  </a:moveTo>
                  <a:cubicBezTo>
                    <a:pt x="158" y="0"/>
                    <a:pt x="63" y="64"/>
                    <a:pt x="0" y="190"/>
                  </a:cubicBezTo>
                  <a:lnTo>
                    <a:pt x="380" y="32"/>
                  </a:lnTo>
                  <a:cubicBezTo>
                    <a:pt x="348" y="0"/>
                    <a:pt x="285" y="0"/>
                    <a:pt x="25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5892000" y="2722373"/>
              <a:ext cx="16117" cy="11817"/>
            </a:xfrm>
            <a:custGeom>
              <a:avLst/>
              <a:gdLst/>
              <a:ahLst/>
              <a:cxnLst/>
              <a:rect l="l" t="t" r="r" b="b"/>
              <a:pathLst>
                <a:path w="476" h="349" extrusionOk="0">
                  <a:moveTo>
                    <a:pt x="1" y="0"/>
                  </a:moveTo>
                  <a:cubicBezTo>
                    <a:pt x="1" y="190"/>
                    <a:pt x="127" y="348"/>
                    <a:pt x="254" y="348"/>
                  </a:cubicBezTo>
                  <a:cubicBezTo>
                    <a:pt x="349" y="348"/>
                    <a:pt x="412" y="285"/>
                    <a:pt x="476" y="222"/>
                  </a:cubicBezTo>
                  <a:cubicBezTo>
                    <a:pt x="286" y="190"/>
                    <a:pt x="127" y="95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5934901" y="2719156"/>
              <a:ext cx="17201" cy="15034"/>
            </a:xfrm>
            <a:custGeom>
              <a:avLst/>
              <a:gdLst/>
              <a:ahLst/>
              <a:cxnLst/>
              <a:rect l="l" t="t" r="r" b="b"/>
              <a:pathLst>
                <a:path w="508" h="444" extrusionOk="0">
                  <a:moveTo>
                    <a:pt x="507" y="0"/>
                  </a:moveTo>
                  <a:cubicBezTo>
                    <a:pt x="349" y="127"/>
                    <a:pt x="191" y="222"/>
                    <a:pt x="1" y="285"/>
                  </a:cubicBezTo>
                  <a:cubicBezTo>
                    <a:pt x="64" y="380"/>
                    <a:pt x="127" y="443"/>
                    <a:pt x="222" y="443"/>
                  </a:cubicBezTo>
                  <a:cubicBezTo>
                    <a:pt x="381" y="443"/>
                    <a:pt x="507" y="253"/>
                    <a:pt x="507" y="32"/>
                  </a:cubicBez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5912384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5953118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59" y="792"/>
                    <a:pt x="318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5890951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15" name="Google Shape;1915;p23"/>
            <p:cNvSpPr/>
            <p:nvPr/>
          </p:nvSpPr>
          <p:spPr>
            <a:xfrm>
              <a:off x="5932768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16" name="Google Shape;1916;p23"/>
            <p:cNvSpPr/>
            <p:nvPr/>
          </p:nvSpPr>
          <p:spPr>
            <a:xfrm>
              <a:off x="5916684" y="3226345"/>
              <a:ext cx="10734" cy="3251"/>
            </a:xfrm>
            <a:custGeom>
              <a:avLst/>
              <a:gdLst/>
              <a:ahLst/>
              <a:cxnLst/>
              <a:rect l="l" t="t" r="r" b="b"/>
              <a:pathLst>
                <a:path w="317" h="96" extrusionOk="0">
                  <a:moveTo>
                    <a:pt x="159" y="0"/>
                  </a:moveTo>
                  <a:cubicBezTo>
                    <a:pt x="95" y="0"/>
                    <a:pt x="63" y="32"/>
                    <a:pt x="0" y="64"/>
                  </a:cubicBezTo>
                  <a:lnTo>
                    <a:pt x="63" y="64"/>
                  </a:lnTo>
                  <a:cubicBezTo>
                    <a:pt x="159" y="64"/>
                    <a:pt x="254" y="64"/>
                    <a:pt x="317" y="95"/>
                  </a:cubicBezTo>
                  <a:cubicBezTo>
                    <a:pt x="285" y="32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17" name="Google Shape;1917;p23"/>
            <p:cNvSpPr/>
            <p:nvPr/>
          </p:nvSpPr>
          <p:spPr>
            <a:xfrm>
              <a:off x="5953118" y="3226345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444"/>
                    <a:pt x="33" y="444"/>
                    <a:pt x="33" y="475"/>
                  </a:cubicBezTo>
                  <a:cubicBezTo>
                    <a:pt x="159" y="570"/>
                    <a:pt x="286" y="697"/>
                    <a:pt x="381" y="792"/>
                  </a:cubicBezTo>
                  <a:cubicBezTo>
                    <a:pt x="508" y="760"/>
                    <a:pt x="603" y="602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18" name="Google Shape;1918;p23"/>
            <p:cNvSpPr/>
            <p:nvPr/>
          </p:nvSpPr>
          <p:spPr>
            <a:xfrm>
              <a:off x="5809450" y="2661222"/>
              <a:ext cx="19334" cy="18284"/>
            </a:xfrm>
            <a:custGeom>
              <a:avLst/>
              <a:gdLst/>
              <a:ahLst/>
              <a:cxnLst/>
              <a:rect l="l" t="t" r="r" b="b"/>
              <a:pathLst>
                <a:path w="571" h="540" extrusionOk="0">
                  <a:moveTo>
                    <a:pt x="570" y="1"/>
                  </a:moveTo>
                  <a:lnTo>
                    <a:pt x="0" y="223"/>
                  </a:lnTo>
                  <a:cubicBezTo>
                    <a:pt x="32" y="381"/>
                    <a:pt x="159" y="539"/>
                    <a:pt x="285" y="539"/>
                  </a:cubicBezTo>
                  <a:cubicBezTo>
                    <a:pt x="444" y="539"/>
                    <a:pt x="570" y="349"/>
                    <a:pt x="570" y="128"/>
                  </a:cubicBezTo>
                  <a:cubicBezTo>
                    <a:pt x="570" y="64"/>
                    <a:pt x="570" y="33"/>
                    <a:pt x="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19" name="Google Shape;1919;p23"/>
            <p:cNvSpPr/>
            <p:nvPr/>
          </p:nvSpPr>
          <p:spPr>
            <a:xfrm>
              <a:off x="5829800" y="2679473"/>
              <a:ext cx="20418" cy="26817"/>
            </a:xfrm>
            <a:custGeom>
              <a:avLst/>
              <a:gdLst/>
              <a:ahLst/>
              <a:cxnLst/>
              <a:rect l="l" t="t" r="r" b="b"/>
              <a:pathLst>
                <a:path w="603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20" name="Google Shape;1920;p23"/>
            <p:cNvSpPr/>
            <p:nvPr/>
          </p:nvSpPr>
          <p:spPr>
            <a:xfrm>
              <a:off x="5809450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21" name="Google Shape;1921;p23"/>
            <p:cNvSpPr/>
            <p:nvPr/>
          </p:nvSpPr>
          <p:spPr>
            <a:xfrm>
              <a:off x="5851267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22" name="Google Shape;1922;p23"/>
            <p:cNvSpPr/>
            <p:nvPr/>
          </p:nvSpPr>
          <p:spPr>
            <a:xfrm>
              <a:off x="5829800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23" name="Google Shape;1923;p23"/>
            <p:cNvSpPr/>
            <p:nvPr/>
          </p:nvSpPr>
          <p:spPr>
            <a:xfrm>
              <a:off x="5871651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0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24" name="Google Shape;1924;p23"/>
            <p:cNvSpPr/>
            <p:nvPr/>
          </p:nvSpPr>
          <p:spPr>
            <a:xfrm>
              <a:off x="5809450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25" name="Google Shape;1925;p23"/>
            <p:cNvSpPr/>
            <p:nvPr/>
          </p:nvSpPr>
          <p:spPr>
            <a:xfrm>
              <a:off x="5851267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26" name="Google Shape;1926;p23"/>
            <p:cNvSpPr/>
            <p:nvPr/>
          </p:nvSpPr>
          <p:spPr>
            <a:xfrm>
              <a:off x="5829800" y="3226345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27" name="Google Shape;1927;p23"/>
            <p:cNvSpPr/>
            <p:nvPr/>
          </p:nvSpPr>
          <p:spPr>
            <a:xfrm>
              <a:off x="5871651" y="3226345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32" y="634"/>
                    <a:pt x="95" y="697"/>
                  </a:cubicBezTo>
                  <a:cubicBezTo>
                    <a:pt x="222" y="570"/>
                    <a:pt x="412" y="444"/>
                    <a:pt x="570" y="317"/>
                  </a:cubicBezTo>
                  <a:cubicBezTo>
                    <a:pt x="538" y="159"/>
                    <a:pt x="412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28" name="Google Shape;1928;p23"/>
            <p:cNvSpPr/>
            <p:nvPr/>
          </p:nvSpPr>
          <p:spPr>
            <a:xfrm>
              <a:off x="5809450" y="3254212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285" y="793"/>
                  </a:cubicBezTo>
                  <a:cubicBezTo>
                    <a:pt x="444" y="793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29" name="Google Shape;1929;p23"/>
            <p:cNvSpPr/>
            <p:nvPr/>
          </p:nvSpPr>
          <p:spPr>
            <a:xfrm>
              <a:off x="5851267" y="3254212"/>
              <a:ext cx="16117" cy="21501"/>
            </a:xfrm>
            <a:custGeom>
              <a:avLst/>
              <a:gdLst/>
              <a:ahLst/>
              <a:cxnLst/>
              <a:rect l="l" t="t" r="r" b="b"/>
              <a:pathLst>
                <a:path w="476" h="635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476"/>
                    <a:pt x="0" y="571"/>
                    <a:pt x="32" y="634"/>
                  </a:cubicBezTo>
                  <a:cubicBezTo>
                    <a:pt x="159" y="444"/>
                    <a:pt x="317" y="286"/>
                    <a:pt x="475" y="96"/>
                  </a:cubicBezTo>
                  <a:cubicBezTo>
                    <a:pt x="412" y="32"/>
                    <a:pt x="349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30" name="Google Shape;1930;p23"/>
            <p:cNvSpPr/>
            <p:nvPr/>
          </p:nvSpPr>
          <p:spPr>
            <a:xfrm>
              <a:off x="5829800" y="3282113"/>
              <a:ext cx="16117" cy="18657"/>
            </a:xfrm>
            <a:custGeom>
              <a:avLst/>
              <a:gdLst/>
              <a:ahLst/>
              <a:cxnLst/>
              <a:rect l="l" t="t" r="r" b="b"/>
              <a:pathLst>
                <a:path w="476" h="551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444"/>
                    <a:pt x="1" y="507"/>
                    <a:pt x="33" y="539"/>
                  </a:cubicBezTo>
                  <a:cubicBezTo>
                    <a:pt x="50" y="547"/>
                    <a:pt x="69" y="551"/>
                    <a:pt x="89" y="551"/>
                  </a:cubicBezTo>
                  <a:cubicBezTo>
                    <a:pt x="142" y="551"/>
                    <a:pt x="199" y="522"/>
                    <a:pt x="223" y="475"/>
                  </a:cubicBezTo>
                  <a:cubicBezTo>
                    <a:pt x="223" y="475"/>
                    <a:pt x="318" y="317"/>
                    <a:pt x="476" y="64"/>
                  </a:cubicBezTo>
                  <a:cubicBezTo>
                    <a:pt x="444" y="32"/>
                    <a:pt x="381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31" name="Google Shape;1931;p23"/>
            <p:cNvSpPr/>
            <p:nvPr/>
          </p:nvSpPr>
          <p:spPr>
            <a:xfrm>
              <a:off x="5752599" y="2686956"/>
              <a:ext cx="15068" cy="19334"/>
            </a:xfrm>
            <a:custGeom>
              <a:avLst/>
              <a:gdLst/>
              <a:ahLst/>
              <a:cxnLst/>
              <a:rect l="l" t="t" r="r" b="b"/>
              <a:pathLst>
                <a:path w="445" h="571" extrusionOk="0">
                  <a:moveTo>
                    <a:pt x="412" y="1"/>
                  </a:moveTo>
                  <a:lnTo>
                    <a:pt x="96" y="128"/>
                  </a:lnTo>
                  <a:cubicBezTo>
                    <a:pt x="32" y="159"/>
                    <a:pt x="1" y="223"/>
                    <a:pt x="32" y="286"/>
                  </a:cubicBezTo>
                  <a:cubicBezTo>
                    <a:pt x="32" y="286"/>
                    <a:pt x="96" y="413"/>
                    <a:pt x="191" y="571"/>
                  </a:cubicBezTo>
                  <a:cubicBezTo>
                    <a:pt x="317" y="571"/>
                    <a:pt x="444" y="381"/>
                    <a:pt x="444" y="159"/>
                  </a:cubicBezTo>
                  <a:cubicBezTo>
                    <a:pt x="444" y="96"/>
                    <a:pt x="444" y="33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32" name="Google Shape;1932;p23"/>
            <p:cNvSpPr/>
            <p:nvPr/>
          </p:nvSpPr>
          <p:spPr>
            <a:xfrm>
              <a:off x="5790150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33" name="Google Shape;1933;p23"/>
            <p:cNvSpPr/>
            <p:nvPr/>
          </p:nvSpPr>
          <p:spPr>
            <a:xfrm>
              <a:off x="5768682" y="270625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286" y="1"/>
                  </a:moveTo>
                  <a:cubicBezTo>
                    <a:pt x="128" y="1"/>
                    <a:pt x="1" y="191"/>
                    <a:pt x="1" y="413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34" name="Google Shape;1934;p23"/>
            <p:cNvSpPr/>
            <p:nvPr/>
          </p:nvSpPr>
          <p:spPr>
            <a:xfrm>
              <a:off x="5790150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35" name="Google Shape;1935;p23"/>
            <p:cNvSpPr/>
            <p:nvPr/>
          </p:nvSpPr>
          <p:spPr>
            <a:xfrm>
              <a:off x="5768682" y="319952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36" name="Google Shape;1936;p23"/>
            <p:cNvSpPr/>
            <p:nvPr/>
          </p:nvSpPr>
          <p:spPr>
            <a:xfrm>
              <a:off x="5757983" y="3232779"/>
              <a:ext cx="9684" cy="21467"/>
            </a:xfrm>
            <a:custGeom>
              <a:avLst/>
              <a:gdLst/>
              <a:ahLst/>
              <a:cxnLst/>
              <a:rect l="l" t="t" r="r" b="b"/>
              <a:pathLst>
                <a:path w="286" h="634" extrusionOk="0">
                  <a:moveTo>
                    <a:pt x="222" y="0"/>
                  </a:moveTo>
                  <a:cubicBezTo>
                    <a:pt x="158" y="222"/>
                    <a:pt x="63" y="475"/>
                    <a:pt x="0" y="634"/>
                  </a:cubicBezTo>
                  <a:cubicBezTo>
                    <a:pt x="158" y="634"/>
                    <a:pt x="285" y="444"/>
                    <a:pt x="285" y="222"/>
                  </a:cubicBezTo>
                  <a:cubicBezTo>
                    <a:pt x="285" y="127"/>
                    <a:pt x="253" y="64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37" name="Google Shape;1937;p23"/>
            <p:cNvSpPr/>
            <p:nvPr/>
          </p:nvSpPr>
          <p:spPr>
            <a:xfrm>
              <a:off x="5790150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38" name="Google Shape;1938;p23"/>
            <p:cNvSpPr/>
            <p:nvPr/>
          </p:nvSpPr>
          <p:spPr>
            <a:xfrm>
              <a:off x="5768682" y="3254212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76"/>
                    <a:pt x="32" y="571"/>
                    <a:pt x="64" y="634"/>
                  </a:cubicBezTo>
                  <a:lnTo>
                    <a:pt x="413" y="761"/>
                  </a:lnTo>
                  <a:cubicBezTo>
                    <a:pt x="508" y="698"/>
                    <a:pt x="571" y="571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39" name="Google Shape;1939;p23"/>
            <p:cNvSpPr/>
            <p:nvPr/>
          </p:nvSpPr>
          <p:spPr>
            <a:xfrm>
              <a:off x="5793366" y="3282113"/>
              <a:ext cx="15034" cy="9684"/>
            </a:xfrm>
            <a:custGeom>
              <a:avLst/>
              <a:gdLst/>
              <a:ahLst/>
              <a:cxnLst/>
              <a:rect l="l" t="t" r="r" b="b"/>
              <a:pathLst>
                <a:path w="444" h="286" extrusionOk="0">
                  <a:moveTo>
                    <a:pt x="190" y="0"/>
                  </a:moveTo>
                  <a:cubicBezTo>
                    <a:pt x="95" y="0"/>
                    <a:pt x="32" y="32"/>
                    <a:pt x="0" y="95"/>
                  </a:cubicBezTo>
                  <a:lnTo>
                    <a:pt x="444" y="285"/>
                  </a:lnTo>
                  <a:cubicBezTo>
                    <a:pt x="412" y="95"/>
                    <a:pt x="317" y="0"/>
                    <a:pt x="1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40" name="Google Shape;1940;p23"/>
            <p:cNvSpPr/>
            <p:nvPr/>
          </p:nvSpPr>
          <p:spPr>
            <a:xfrm>
              <a:off x="5645364" y="281670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1"/>
                  </a:moveTo>
                  <a:cubicBezTo>
                    <a:pt x="96" y="33"/>
                    <a:pt x="1" y="191"/>
                    <a:pt x="1" y="381"/>
                  </a:cubicBezTo>
                  <a:cubicBezTo>
                    <a:pt x="1" y="603"/>
                    <a:pt x="128" y="793"/>
                    <a:pt x="286" y="793"/>
                  </a:cubicBezTo>
                  <a:cubicBezTo>
                    <a:pt x="444" y="793"/>
                    <a:pt x="571" y="603"/>
                    <a:pt x="571" y="381"/>
                  </a:cubicBezTo>
                  <a:cubicBezTo>
                    <a:pt x="571" y="223"/>
                    <a:pt x="508" y="96"/>
                    <a:pt x="413" y="33"/>
                  </a:cubicBezTo>
                  <a:cubicBezTo>
                    <a:pt x="349" y="1"/>
                    <a:pt x="286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41" name="Google Shape;1941;p23"/>
            <p:cNvSpPr/>
            <p:nvPr/>
          </p:nvSpPr>
          <p:spPr>
            <a:xfrm>
              <a:off x="5687181" y="2819924"/>
              <a:ext cx="19368" cy="23634"/>
            </a:xfrm>
            <a:custGeom>
              <a:avLst/>
              <a:gdLst/>
              <a:ahLst/>
              <a:cxnLst/>
              <a:rect l="l" t="t" r="r" b="b"/>
              <a:pathLst>
                <a:path w="572" h="698" extrusionOk="0">
                  <a:moveTo>
                    <a:pt x="64" y="1"/>
                  </a:moveTo>
                  <a:cubicBezTo>
                    <a:pt x="33" y="96"/>
                    <a:pt x="1" y="191"/>
                    <a:pt x="1" y="286"/>
                  </a:cubicBezTo>
                  <a:cubicBezTo>
                    <a:pt x="1" y="508"/>
                    <a:pt x="128" y="698"/>
                    <a:pt x="286" y="698"/>
                  </a:cubicBezTo>
                  <a:cubicBezTo>
                    <a:pt x="444" y="698"/>
                    <a:pt x="571" y="508"/>
                    <a:pt x="571" y="286"/>
                  </a:cubicBezTo>
                  <a:cubicBezTo>
                    <a:pt x="571" y="191"/>
                    <a:pt x="539" y="64"/>
                    <a:pt x="476" y="1"/>
                  </a:cubicBezTo>
                  <a:cubicBezTo>
                    <a:pt x="392" y="1"/>
                    <a:pt x="307" y="15"/>
                    <a:pt x="213" y="15"/>
                  </a:cubicBezTo>
                  <a:cubicBezTo>
                    <a:pt x="166" y="15"/>
                    <a:pt x="117" y="1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5665748" y="284352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5707565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5645364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5687181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46" name="Google Shape;1946;p23"/>
            <p:cNvSpPr/>
            <p:nvPr/>
          </p:nvSpPr>
          <p:spPr>
            <a:xfrm>
              <a:off x="5665748" y="289820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47" name="Google Shape;1947;p23"/>
            <p:cNvSpPr/>
            <p:nvPr/>
          </p:nvSpPr>
          <p:spPr>
            <a:xfrm>
              <a:off x="5707565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5647531" y="2925025"/>
              <a:ext cx="17167" cy="24684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222" y="0"/>
                  </a:moveTo>
                  <a:cubicBezTo>
                    <a:pt x="127" y="0"/>
                    <a:pt x="32" y="95"/>
                    <a:pt x="0" y="190"/>
                  </a:cubicBezTo>
                  <a:cubicBezTo>
                    <a:pt x="159" y="349"/>
                    <a:pt x="285" y="539"/>
                    <a:pt x="412" y="729"/>
                  </a:cubicBezTo>
                  <a:cubicBezTo>
                    <a:pt x="475" y="634"/>
                    <a:pt x="507" y="539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5687181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5667881" y="2952892"/>
              <a:ext cx="18284" cy="27935"/>
            </a:xfrm>
            <a:custGeom>
              <a:avLst/>
              <a:gdLst/>
              <a:ahLst/>
              <a:cxnLst/>
              <a:rect l="l" t="t" r="r" b="b"/>
              <a:pathLst>
                <a:path w="540" h="825" extrusionOk="0">
                  <a:moveTo>
                    <a:pt x="254" y="1"/>
                  </a:moveTo>
                  <a:cubicBezTo>
                    <a:pt x="128" y="1"/>
                    <a:pt x="33" y="96"/>
                    <a:pt x="1" y="223"/>
                  </a:cubicBezTo>
                  <a:cubicBezTo>
                    <a:pt x="64" y="381"/>
                    <a:pt x="128" y="603"/>
                    <a:pt x="128" y="793"/>
                  </a:cubicBezTo>
                  <a:cubicBezTo>
                    <a:pt x="159" y="793"/>
                    <a:pt x="191" y="824"/>
                    <a:pt x="254" y="824"/>
                  </a:cubicBezTo>
                  <a:cubicBezTo>
                    <a:pt x="413" y="824"/>
                    <a:pt x="539" y="634"/>
                    <a:pt x="539" y="413"/>
                  </a:cubicBezTo>
                  <a:cubicBezTo>
                    <a:pt x="539" y="191"/>
                    <a:pt x="413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5707565" y="2952892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52" name="Google Shape;1952;p23"/>
            <p:cNvSpPr/>
            <p:nvPr/>
          </p:nvSpPr>
          <p:spPr>
            <a:xfrm>
              <a:off x="5687181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53" name="Google Shape;1953;p23"/>
            <p:cNvSpPr/>
            <p:nvPr/>
          </p:nvSpPr>
          <p:spPr>
            <a:xfrm>
              <a:off x="5665748" y="300757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317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317" y="824"/>
                  </a:cubicBezTo>
                  <a:cubicBezTo>
                    <a:pt x="476" y="824"/>
                    <a:pt x="602" y="634"/>
                    <a:pt x="602" y="413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5707565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5645364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5687181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5665748" y="306229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317" y="823"/>
                  </a:cubicBezTo>
                  <a:cubicBezTo>
                    <a:pt x="476" y="823"/>
                    <a:pt x="602" y="633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5707565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5645364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5687181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5665748" y="3116978"/>
              <a:ext cx="20418" cy="23600"/>
            </a:xfrm>
            <a:custGeom>
              <a:avLst/>
              <a:gdLst/>
              <a:ahLst/>
              <a:cxnLst/>
              <a:rect l="l" t="t" r="r" b="b"/>
              <a:pathLst>
                <a:path w="603" h="697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697"/>
                    <a:pt x="381" y="665"/>
                    <a:pt x="539" y="665"/>
                  </a:cubicBezTo>
                  <a:cubicBezTo>
                    <a:pt x="571" y="602"/>
                    <a:pt x="602" y="507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5707565" y="3116978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729"/>
                    <a:pt x="317" y="729"/>
                    <a:pt x="444" y="760"/>
                  </a:cubicBezTo>
                  <a:cubicBezTo>
                    <a:pt x="539" y="697"/>
                    <a:pt x="602" y="570"/>
                    <a:pt x="602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5632497" y="2812441"/>
              <a:ext cx="8634" cy="3251"/>
            </a:xfrm>
            <a:custGeom>
              <a:avLst/>
              <a:gdLst/>
              <a:ahLst/>
              <a:cxnLst/>
              <a:rect l="l" t="t" r="r" b="b"/>
              <a:pathLst>
                <a:path w="255" h="96" extrusionOk="0">
                  <a:moveTo>
                    <a:pt x="159" y="0"/>
                  </a:moveTo>
                  <a:cubicBezTo>
                    <a:pt x="96" y="0"/>
                    <a:pt x="33" y="32"/>
                    <a:pt x="1" y="64"/>
                  </a:cubicBezTo>
                  <a:cubicBezTo>
                    <a:pt x="33" y="95"/>
                    <a:pt x="64" y="95"/>
                    <a:pt x="96" y="95"/>
                  </a:cubicBezTo>
                  <a:cubicBezTo>
                    <a:pt x="159" y="95"/>
                    <a:pt x="223" y="64"/>
                    <a:pt x="254" y="32"/>
                  </a:cubicBezTo>
                  <a:cubicBezTo>
                    <a:pt x="191" y="0"/>
                    <a:pt x="159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5622847" y="2836007"/>
              <a:ext cx="1117" cy="1117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3"/>
                  </a:moveTo>
                  <a:cubicBezTo>
                    <a:pt x="1" y="33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562606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560463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59" y="824"/>
                    <a:pt x="317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5626064" y="2898208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12"/>
                    <a:pt x="1" y="444"/>
                    <a:pt x="1" y="444"/>
                  </a:cubicBezTo>
                  <a:cubicBezTo>
                    <a:pt x="128" y="539"/>
                    <a:pt x="254" y="666"/>
                    <a:pt x="381" y="761"/>
                  </a:cubicBezTo>
                  <a:cubicBezTo>
                    <a:pt x="508" y="697"/>
                    <a:pt x="571" y="571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5607847" y="3047260"/>
              <a:ext cx="17201" cy="15068"/>
            </a:xfrm>
            <a:custGeom>
              <a:avLst/>
              <a:gdLst/>
              <a:ahLst/>
              <a:cxnLst/>
              <a:rect l="l" t="t" r="r" b="b"/>
              <a:pathLst>
                <a:path w="508" h="445" extrusionOk="0">
                  <a:moveTo>
                    <a:pt x="507" y="1"/>
                  </a:moveTo>
                  <a:cubicBezTo>
                    <a:pt x="285" y="159"/>
                    <a:pt x="127" y="254"/>
                    <a:pt x="0" y="317"/>
                  </a:cubicBezTo>
                  <a:cubicBezTo>
                    <a:pt x="64" y="412"/>
                    <a:pt x="127" y="444"/>
                    <a:pt x="222" y="444"/>
                  </a:cubicBezTo>
                  <a:cubicBezTo>
                    <a:pt x="380" y="444"/>
                    <a:pt x="507" y="254"/>
                    <a:pt x="507" y="32"/>
                  </a:cubicBezTo>
                  <a:cubicBezTo>
                    <a:pt x="507" y="32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5600330" y="3065510"/>
              <a:ext cx="3251" cy="10734"/>
            </a:xfrm>
            <a:custGeom>
              <a:avLst/>
              <a:gdLst/>
              <a:ahLst/>
              <a:cxnLst/>
              <a:rect l="l" t="t" r="r" b="b"/>
              <a:pathLst>
                <a:path w="96" h="317" extrusionOk="0">
                  <a:moveTo>
                    <a:pt x="1" y="0"/>
                  </a:moveTo>
                  <a:cubicBezTo>
                    <a:pt x="1" y="32"/>
                    <a:pt x="1" y="32"/>
                    <a:pt x="1" y="63"/>
                  </a:cubicBezTo>
                  <a:lnTo>
                    <a:pt x="96" y="317"/>
                  </a:lnTo>
                  <a:cubicBezTo>
                    <a:pt x="96" y="190"/>
                    <a:pt x="64" y="63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562606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5609980" y="3090160"/>
              <a:ext cx="15068" cy="25767"/>
            </a:xfrm>
            <a:custGeom>
              <a:avLst/>
              <a:gdLst/>
              <a:ahLst/>
              <a:cxnLst/>
              <a:rect l="l" t="t" r="r" b="b"/>
              <a:pathLst>
                <a:path w="445" h="761" extrusionOk="0">
                  <a:moveTo>
                    <a:pt x="159" y="0"/>
                  </a:moveTo>
                  <a:cubicBezTo>
                    <a:pt x="96" y="0"/>
                    <a:pt x="32" y="0"/>
                    <a:pt x="1" y="32"/>
                  </a:cubicBezTo>
                  <a:lnTo>
                    <a:pt x="286" y="761"/>
                  </a:lnTo>
                  <a:cubicBezTo>
                    <a:pt x="381" y="666"/>
                    <a:pt x="444" y="539"/>
                    <a:pt x="444" y="412"/>
                  </a:cubicBezTo>
                  <a:cubicBezTo>
                    <a:pt x="444" y="159"/>
                    <a:pt x="317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5626064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380"/>
                  </a:cubicBezTo>
                  <a:lnTo>
                    <a:pt x="159" y="760"/>
                  </a:lnTo>
                  <a:cubicBezTo>
                    <a:pt x="191" y="792"/>
                    <a:pt x="223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6055002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6075386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0"/>
                  </a:moveTo>
                  <a:cubicBezTo>
                    <a:pt x="127" y="32"/>
                    <a:pt x="0" y="191"/>
                    <a:pt x="0" y="412"/>
                  </a:cubicBezTo>
                  <a:cubicBezTo>
                    <a:pt x="0" y="634"/>
                    <a:pt x="159" y="792"/>
                    <a:pt x="317" y="792"/>
                  </a:cubicBezTo>
                  <a:cubicBezTo>
                    <a:pt x="444" y="792"/>
                    <a:pt x="539" y="666"/>
                    <a:pt x="570" y="507"/>
                  </a:cubicBezTo>
                  <a:cubicBezTo>
                    <a:pt x="570" y="507"/>
                    <a:pt x="539" y="476"/>
                    <a:pt x="539" y="476"/>
                  </a:cubicBezTo>
                  <a:cubicBezTo>
                    <a:pt x="412" y="349"/>
                    <a:pt x="317" y="191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6055002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6096820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6076436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6117203" y="284352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6096820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6088253" y="2899292"/>
              <a:ext cx="7517" cy="15034"/>
            </a:xfrm>
            <a:custGeom>
              <a:avLst/>
              <a:gdLst/>
              <a:ahLst/>
              <a:cxnLst/>
              <a:rect l="l" t="t" r="r" b="b"/>
              <a:pathLst>
                <a:path w="222" h="44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127"/>
                    <a:pt x="159" y="285"/>
                    <a:pt x="222" y="444"/>
                  </a:cubicBezTo>
                  <a:cubicBezTo>
                    <a:pt x="222" y="444"/>
                    <a:pt x="222" y="412"/>
                    <a:pt x="222" y="380"/>
                  </a:cubicBezTo>
                  <a:cubicBezTo>
                    <a:pt x="222" y="190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6117203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6100036" y="2925025"/>
              <a:ext cx="16117" cy="27901"/>
            </a:xfrm>
            <a:custGeom>
              <a:avLst/>
              <a:gdLst/>
              <a:ahLst/>
              <a:cxnLst/>
              <a:rect l="l" t="t" r="r" b="b"/>
              <a:pathLst>
                <a:path w="476" h="824" extrusionOk="0">
                  <a:moveTo>
                    <a:pt x="191" y="0"/>
                  </a:moveTo>
                  <a:cubicBezTo>
                    <a:pt x="127" y="0"/>
                    <a:pt x="32" y="64"/>
                    <a:pt x="1" y="127"/>
                  </a:cubicBezTo>
                  <a:cubicBezTo>
                    <a:pt x="64" y="349"/>
                    <a:pt x="96" y="570"/>
                    <a:pt x="127" y="824"/>
                  </a:cubicBezTo>
                  <a:lnTo>
                    <a:pt x="191" y="824"/>
                  </a:lnTo>
                  <a:cubicBezTo>
                    <a:pt x="349" y="824"/>
                    <a:pt x="476" y="634"/>
                    <a:pt x="476" y="412"/>
                  </a:cubicBezTo>
                  <a:cubicBezTo>
                    <a:pt x="476" y="190"/>
                    <a:pt x="349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6117203" y="2952892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6104336" y="2980793"/>
              <a:ext cx="11817" cy="26817"/>
            </a:xfrm>
            <a:custGeom>
              <a:avLst/>
              <a:gdLst/>
              <a:ahLst/>
              <a:cxnLst/>
              <a:rect l="l" t="t" r="r" b="b"/>
              <a:pathLst>
                <a:path w="349" h="792" extrusionOk="0">
                  <a:moveTo>
                    <a:pt x="64" y="0"/>
                  </a:moveTo>
                  <a:cubicBezTo>
                    <a:pt x="64" y="254"/>
                    <a:pt x="64" y="539"/>
                    <a:pt x="0" y="792"/>
                  </a:cubicBezTo>
                  <a:lnTo>
                    <a:pt x="64" y="792"/>
                  </a:lnTo>
                  <a:cubicBezTo>
                    <a:pt x="222" y="792"/>
                    <a:pt x="349" y="602"/>
                    <a:pt x="349" y="380"/>
                  </a:cubicBezTo>
                  <a:cubicBezTo>
                    <a:pt x="349" y="159"/>
                    <a:pt x="222" y="0"/>
                    <a:pt x="6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6117203" y="300757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6096820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6076436" y="3063343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191"/>
                    <a:pt x="128" y="381"/>
                    <a:pt x="1" y="571"/>
                  </a:cubicBezTo>
                  <a:cubicBezTo>
                    <a:pt x="64" y="697"/>
                    <a:pt x="159" y="792"/>
                    <a:pt x="286" y="792"/>
                  </a:cubicBezTo>
                  <a:cubicBezTo>
                    <a:pt x="444" y="792"/>
                    <a:pt x="571" y="602"/>
                    <a:pt x="571" y="381"/>
                  </a:cubicBezTo>
                  <a:cubicBezTo>
                    <a:pt x="571" y="191"/>
                    <a:pt x="476" y="32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6117203" y="306229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6056086" y="3092294"/>
              <a:ext cx="18251" cy="24718"/>
            </a:xfrm>
            <a:custGeom>
              <a:avLst/>
              <a:gdLst/>
              <a:ahLst/>
              <a:cxnLst/>
              <a:rect l="l" t="t" r="r" b="b"/>
              <a:pathLst>
                <a:path w="539" h="730" extrusionOk="0">
                  <a:moveTo>
                    <a:pt x="412" y="1"/>
                  </a:moveTo>
                  <a:cubicBezTo>
                    <a:pt x="285" y="159"/>
                    <a:pt x="158" y="349"/>
                    <a:pt x="0" y="507"/>
                  </a:cubicBezTo>
                  <a:cubicBezTo>
                    <a:pt x="32" y="634"/>
                    <a:pt x="158" y="729"/>
                    <a:pt x="253" y="729"/>
                  </a:cubicBezTo>
                  <a:cubicBezTo>
                    <a:pt x="412" y="729"/>
                    <a:pt x="539" y="571"/>
                    <a:pt x="539" y="349"/>
                  </a:cubicBezTo>
                  <a:cubicBezTo>
                    <a:pt x="539" y="191"/>
                    <a:pt x="507" y="64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6096820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6076436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6117203" y="3116978"/>
              <a:ext cx="20384" cy="24684"/>
            </a:xfrm>
            <a:custGeom>
              <a:avLst/>
              <a:gdLst/>
              <a:ahLst/>
              <a:cxnLst/>
              <a:rect l="l" t="t" r="r" b="b"/>
              <a:pathLst>
                <a:path w="602" h="729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64" y="665"/>
                    <a:pt x="127" y="729"/>
                  </a:cubicBezTo>
                  <a:cubicBezTo>
                    <a:pt x="254" y="697"/>
                    <a:pt x="380" y="697"/>
                    <a:pt x="507" y="697"/>
                  </a:cubicBezTo>
                  <a:cubicBezTo>
                    <a:pt x="570" y="602"/>
                    <a:pt x="602" y="507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6055002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6097903" y="3144844"/>
              <a:ext cx="11817" cy="7551"/>
            </a:xfrm>
            <a:custGeom>
              <a:avLst/>
              <a:gdLst/>
              <a:ahLst/>
              <a:cxnLst/>
              <a:rect l="l" t="t" r="r" b="b"/>
              <a:pathLst>
                <a:path w="349" h="223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95" y="127"/>
                    <a:pt x="222" y="64"/>
                    <a:pt x="349" y="32"/>
                  </a:cubicBezTo>
                  <a:cubicBezTo>
                    <a:pt x="317" y="1"/>
                    <a:pt x="285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6075386" y="3172711"/>
              <a:ext cx="7517" cy="21501"/>
            </a:xfrm>
            <a:custGeom>
              <a:avLst/>
              <a:gdLst/>
              <a:ahLst/>
              <a:cxnLst/>
              <a:rect l="l" t="t" r="r" b="b"/>
              <a:pathLst>
                <a:path w="222" h="635" extrusionOk="0">
                  <a:moveTo>
                    <a:pt x="222" y="1"/>
                  </a:moveTo>
                  <a:lnTo>
                    <a:pt x="222" y="1"/>
                  </a:lnTo>
                  <a:cubicBezTo>
                    <a:pt x="95" y="33"/>
                    <a:pt x="0" y="191"/>
                    <a:pt x="0" y="381"/>
                  </a:cubicBezTo>
                  <a:cubicBezTo>
                    <a:pt x="0" y="476"/>
                    <a:pt x="32" y="571"/>
                    <a:pt x="95" y="634"/>
                  </a:cubicBezTo>
                  <a:cubicBezTo>
                    <a:pt x="95" y="413"/>
                    <a:pt x="159" y="191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5973501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6014269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317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5993885" y="2788840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444"/>
                    <a:pt x="0" y="507"/>
                    <a:pt x="32" y="539"/>
                  </a:cubicBezTo>
                  <a:cubicBezTo>
                    <a:pt x="159" y="602"/>
                    <a:pt x="317" y="666"/>
                    <a:pt x="444" y="761"/>
                  </a:cubicBezTo>
                  <a:cubicBezTo>
                    <a:pt x="539" y="666"/>
                    <a:pt x="570" y="539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603570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6017486" y="2815657"/>
              <a:ext cx="17167" cy="15034"/>
            </a:xfrm>
            <a:custGeom>
              <a:avLst/>
              <a:gdLst/>
              <a:ahLst/>
              <a:cxnLst/>
              <a:rect l="l" t="t" r="r" b="b"/>
              <a:pathLst>
                <a:path w="507" h="444" extrusionOk="0">
                  <a:moveTo>
                    <a:pt x="222" y="0"/>
                  </a:moveTo>
                  <a:cubicBezTo>
                    <a:pt x="127" y="0"/>
                    <a:pt x="63" y="64"/>
                    <a:pt x="0" y="127"/>
                  </a:cubicBezTo>
                  <a:cubicBezTo>
                    <a:pt x="190" y="222"/>
                    <a:pt x="348" y="349"/>
                    <a:pt x="507" y="444"/>
                  </a:cubicBezTo>
                  <a:cubicBezTo>
                    <a:pt x="507" y="444"/>
                    <a:pt x="507" y="444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6035702" y="311802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96"/>
                    <a:pt x="127" y="191"/>
                    <a:pt x="0" y="318"/>
                  </a:cubicBezTo>
                  <a:cubicBezTo>
                    <a:pt x="0" y="318"/>
                    <a:pt x="0" y="349"/>
                    <a:pt x="0" y="381"/>
                  </a:cubicBezTo>
                  <a:cubicBezTo>
                    <a:pt x="0" y="603"/>
                    <a:pt x="127" y="793"/>
                    <a:pt x="285" y="793"/>
                  </a:cubicBezTo>
                  <a:cubicBezTo>
                    <a:pt x="444" y="793"/>
                    <a:pt x="570" y="603"/>
                    <a:pt x="570" y="381"/>
                  </a:cubicBezTo>
                  <a:cubicBezTo>
                    <a:pt x="570" y="191"/>
                    <a:pt x="475" y="33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5973501" y="3154494"/>
              <a:ext cx="19334" cy="17201"/>
            </a:xfrm>
            <a:custGeom>
              <a:avLst/>
              <a:gdLst/>
              <a:ahLst/>
              <a:cxnLst/>
              <a:rect l="l" t="t" r="r" b="b"/>
              <a:pathLst>
                <a:path w="571" h="508" extrusionOk="0">
                  <a:moveTo>
                    <a:pt x="571" y="1"/>
                  </a:moveTo>
                  <a:cubicBezTo>
                    <a:pt x="381" y="64"/>
                    <a:pt x="191" y="127"/>
                    <a:pt x="1" y="191"/>
                  </a:cubicBezTo>
                  <a:cubicBezTo>
                    <a:pt x="32" y="381"/>
                    <a:pt x="127" y="507"/>
                    <a:pt x="286" y="507"/>
                  </a:cubicBezTo>
                  <a:cubicBezTo>
                    <a:pt x="444" y="507"/>
                    <a:pt x="571" y="349"/>
                    <a:pt x="571" y="127"/>
                  </a:cubicBezTo>
                  <a:cubicBezTo>
                    <a:pt x="571" y="64"/>
                    <a:pt x="571" y="32"/>
                    <a:pt x="5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6014269" y="314484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5993885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6035702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5890951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5932768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5915601" y="2788840"/>
              <a:ext cx="11817" cy="2167"/>
            </a:xfrm>
            <a:custGeom>
              <a:avLst/>
              <a:gdLst/>
              <a:ahLst/>
              <a:cxnLst/>
              <a:rect l="l" t="t" r="r" b="b"/>
              <a:pathLst>
                <a:path w="349" h="64" extrusionOk="0">
                  <a:moveTo>
                    <a:pt x="191" y="0"/>
                  </a:moveTo>
                  <a:cubicBezTo>
                    <a:pt x="127" y="0"/>
                    <a:pt x="64" y="32"/>
                    <a:pt x="0" y="64"/>
                  </a:cubicBezTo>
                  <a:lnTo>
                    <a:pt x="349" y="64"/>
                  </a:lnTo>
                  <a:cubicBezTo>
                    <a:pt x="317" y="32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5955285" y="2788840"/>
              <a:ext cx="18251" cy="10767"/>
            </a:xfrm>
            <a:custGeom>
              <a:avLst/>
              <a:gdLst/>
              <a:ahLst/>
              <a:cxnLst/>
              <a:rect l="l" t="t" r="r" b="b"/>
              <a:pathLst>
                <a:path w="539" h="318" extrusionOk="0">
                  <a:moveTo>
                    <a:pt x="254" y="0"/>
                  </a:moveTo>
                  <a:cubicBezTo>
                    <a:pt x="127" y="0"/>
                    <a:pt x="64" y="64"/>
                    <a:pt x="0" y="191"/>
                  </a:cubicBezTo>
                  <a:cubicBezTo>
                    <a:pt x="190" y="222"/>
                    <a:pt x="349" y="254"/>
                    <a:pt x="539" y="317"/>
                  </a:cubicBezTo>
                  <a:cubicBezTo>
                    <a:pt x="475" y="127"/>
                    <a:pt x="380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5894167" y="3167361"/>
              <a:ext cx="12901" cy="4334"/>
            </a:xfrm>
            <a:custGeom>
              <a:avLst/>
              <a:gdLst/>
              <a:ahLst/>
              <a:cxnLst/>
              <a:rect l="l" t="t" r="r" b="b"/>
              <a:pathLst>
                <a:path w="381" h="128" extrusionOk="0">
                  <a:moveTo>
                    <a:pt x="0" y="1"/>
                  </a:moveTo>
                  <a:cubicBezTo>
                    <a:pt x="32" y="96"/>
                    <a:pt x="127" y="127"/>
                    <a:pt x="190" y="127"/>
                  </a:cubicBezTo>
                  <a:cubicBezTo>
                    <a:pt x="285" y="127"/>
                    <a:pt x="348" y="96"/>
                    <a:pt x="380" y="32"/>
                  </a:cubicBezTo>
                  <a:cubicBezTo>
                    <a:pt x="253" y="32"/>
                    <a:pt x="127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5935985" y="3166278"/>
              <a:ext cx="15034" cy="5418"/>
            </a:xfrm>
            <a:custGeom>
              <a:avLst/>
              <a:gdLst/>
              <a:ahLst/>
              <a:cxnLst/>
              <a:rect l="l" t="t" r="r" b="b"/>
              <a:pathLst>
                <a:path w="444" h="160" extrusionOk="0">
                  <a:moveTo>
                    <a:pt x="444" y="1"/>
                  </a:moveTo>
                  <a:cubicBezTo>
                    <a:pt x="285" y="33"/>
                    <a:pt x="159" y="64"/>
                    <a:pt x="0" y="64"/>
                  </a:cubicBezTo>
                  <a:cubicBezTo>
                    <a:pt x="64" y="128"/>
                    <a:pt x="127" y="159"/>
                    <a:pt x="190" y="159"/>
                  </a:cubicBezTo>
                  <a:cubicBezTo>
                    <a:pt x="285" y="159"/>
                    <a:pt x="380" y="96"/>
                    <a:pt x="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5912384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5953118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59" y="824"/>
                    <a:pt x="318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5809450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15" name="Google Shape;2015;p23"/>
            <p:cNvSpPr/>
            <p:nvPr/>
          </p:nvSpPr>
          <p:spPr>
            <a:xfrm>
              <a:off x="5851267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16" name="Google Shape;2016;p23"/>
            <p:cNvSpPr/>
            <p:nvPr/>
          </p:nvSpPr>
          <p:spPr>
            <a:xfrm>
              <a:off x="5829800" y="2788840"/>
              <a:ext cx="20418" cy="23634"/>
            </a:xfrm>
            <a:custGeom>
              <a:avLst/>
              <a:gdLst/>
              <a:ahLst/>
              <a:cxnLst/>
              <a:rect l="l" t="t" r="r" b="b"/>
              <a:pathLst>
                <a:path w="603" h="698" extrusionOk="0">
                  <a:moveTo>
                    <a:pt x="286" y="0"/>
                  </a:moveTo>
                  <a:cubicBezTo>
                    <a:pt x="128" y="0"/>
                    <a:pt x="1" y="191"/>
                    <a:pt x="1" y="412"/>
                  </a:cubicBezTo>
                  <a:cubicBezTo>
                    <a:pt x="1" y="507"/>
                    <a:pt x="33" y="602"/>
                    <a:pt x="96" y="697"/>
                  </a:cubicBezTo>
                  <a:cubicBezTo>
                    <a:pt x="254" y="602"/>
                    <a:pt x="413" y="539"/>
                    <a:pt x="571" y="476"/>
                  </a:cubicBezTo>
                  <a:cubicBezTo>
                    <a:pt x="603" y="444"/>
                    <a:pt x="603" y="412"/>
                    <a:pt x="603" y="412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17" name="Google Shape;2017;p23"/>
            <p:cNvSpPr/>
            <p:nvPr/>
          </p:nvSpPr>
          <p:spPr>
            <a:xfrm>
              <a:off x="5872700" y="2788840"/>
              <a:ext cx="16117" cy="8600"/>
            </a:xfrm>
            <a:custGeom>
              <a:avLst/>
              <a:gdLst/>
              <a:ahLst/>
              <a:cxnLst/>
              <a:rect l="l" t="t" r="r" b="b"/>
              <a:pathLst>
                <a:path w="476" h="254" extrusionOk="0">
                  <a:moveTo>
                    <a:pt x="254" y="0"/>
                  </a:moveTo>
                  <a:cubicBezTo>
                    <a:pt x="127" y="0"/>
                    <a:pt x="32" y="96"/>
                    <a:pt x="1" y="254"/>
                  </a:cubicBezTo>
                  <a:cubicBezTo>
                    <a:pt x="159" y="191"/>
                    <a:pt x="317" y="159"/>
                    <a:pt x="476" y="159"/>
                  </a:cubicBezTo>
                  <a:cubicBezTo>
                    <a:pt x="444" y="64"/>
                    <a:pt x="349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18" name="Google Shape;2018;p23"/>
            <p:cNvSpPr/>
            <p:nvPr/>
          </p:nvSpPr>
          <p:spPr>
            <a:xfrm>
              <a:off x="5809450" y="2815657"/>
              <a:ext cx="13950" cy="10734"/>
            </a:xfrm>
            <a:custGeom>
              <a:avLst/>
              <a:gdLst/>
              <a:ahLst/>
              <a:cxnLst/>
              <a:rect l="l" t="t" r="r" b="b"/>
              <a:pathLst>
                <a:path w="412" h="317" extrusionOk="0">
                  <a:moveTo>
                    <a:pt x="285" y="0"/>
                  </a:moveTo>
                  <a:cubicBezTo>
                    <a:pt x="159" y="0"/>
                    <a:pt x="32" y="159"/>
                    <a:pt x="0" y="317"/>
                  </a:cubicBezTo>
                  <a:cubicBezTo>
                    <a:pt x="127" y="222"/>
                    <a:pt x="285" y="127"/>
                    <a:pt x="412" y="64"/>
                  </a:cubicBezTo>
                  <a:cubicBezTo>
                    <a:pt x="380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19" name="Google Shape;2019;p23"/>
            <p:cNvSpPr/>
            <p:nvPr/>
          </p:nvSpPr>
          <p:spPr>
            <a:xfrm>
              <a:off x="5809450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20" name="Google Shape;2020;p23"/>
            <p:cNvSpPr/>
            <p:nvPr/>
          </p:nvSpPr>
          <p:spPr>
            <a:xfrm>
              <a:off x="5851267" y="3156628"/>
              <a:ext cx="18251" cy="15068"/>
            </a:xfrm>
            <a:custGeom>
              <a:avLst/>
              <a:gdLst/>
              <a:ahLst/>
              <a:cxnLst/>
              <a:rect l="l" t="t" r="r" b="b"/>
              <a:pathLst>
                <a:path w="539" h="445" extrusionOk="0">
                  <a:moveTo>
                    <a:pt x="0" y="1"/>
                  </a:moveTo>
                  <a:cubicBezTo>
                    <a:pt x="0" y="1"/>
                    <a:pt x="0" y="33"/>
                    <a:pt x="0" y="64"/>
                  </a:cubicBezTo>
                  <a:cubicBezTo>
                    <a:pt x="0" y="286"/>
                    <a:pt x="127" y="444"/>
                    <a:pt x="285" y="444"/>
                  </a:cubicBezTo>
                  <a:cubicBezTo>
                    <a:pt x="412" y="444"/>
                    <a:pt x="507" y="349"/>
                    <a:pt x="539" y="191"/>
                  </a:cubicBezTo>
                  <a:cubicBezTo>
                    <a:pt x="349" y="128"/>
                    <a:pt x="159" y="64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5829800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22" name="Google Shape;2022;p23"/>
            <p:cNvSpPr/>
            <p:nvPr/>
          </p:nvSpPr>
          <p:spPr>
            <a:xfrm>
              <a:off x="5871651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23" name="Google Shape;2023;p23"/>
            <p:cNvSpPr/>
            <p:nvPr/>
          </p:nvSpPr>
          <p:spPr>
            <a:xfrm>
              <a:off x="5768682" y="276097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24" name="Google Shape;2024;p23"/>
            <p:cNvSpPr/>
            <p:nvPr/>
          </p:nvSpPr>
          <p:spPr>
            <a:xfrm>
              <a:off x="574833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3" y="0"/>
                  </a:moveTo>
                  <a:cubicBezTo>
                    <a:pt x="190" y="127"/>
                    <a:pt x="95" y="254"/>
                    <a:pt x="0" y="349"/>
                  </a:cubicBezTo>
                  <a:cubicBezTo>
                    <a:pt x="0" y="349"/>
                    <a:pt x="0" y="381"/>
                    <a:pt x="0" y="381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1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25" name="Google Shape;2025;p23"/>
            <p:cNvSpPr/>
            <p:nvPr/>
          </p:nvSpPr>
          <p:spPr>
            <a:xfrm>
              <a:off x="5790150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26" name="Google Shape;2026;p23"/>
            <p:cNvSpPr/>
            <p:nvPr/>
          </p:nvSpPr>
          <p:spPr>
            <a:xfrm>
              <a:off x="5727949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27" name="Google Shape;2027;p23"/>
            <p:cNvSpPr/>
            <p:nvPr/>
          </p:nvSpPr>
          <p:spPr>
            <a:xfrm>
              <a:off x="5768682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28" name="Google Shape;2028;p23"/>
            <p:cNvSpPr/>
            <p:nvPr/>
          </p:nvSpPr>
          <p:spPr>
            <a:xfrm>
              <a:off x="5748332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3" y="792"/>
                    <a:pt x="570" y="634"/>
                    <a:pt x="570" y="412"/>
                  </a:cubicBezTo>
                  <a:cubicBezTo>
                    <a:pt x="570" y="191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29" name="Google Shape;2029;p23"/>
            <p:cNvSpPr/>
            <p:nvPr/>
          </p:nvSpPr>
          <p:spPr>
            <a:xfrm>
              <a:off x="5727949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30" name="Google Shape;2030;p23"/>
            <p:cNvSpPr/>
            <p:nvPr/>
          </p:nvSpPr>
          <p:spPr>
            <a:xfrm>
              <a:off x="5726865" y="2925025"/>
              <a:ext cx="11851" cy="26851"/>
            </a:xfrm>
            <a:custGeom>
              <a:avLst/>
              <a:gdLst/>
              <a:ahLst/>
              <a:cxnLst/>
              <a:rect l="l" t="t" r="r" b="b"/>
              <a:pathLst>
                <a:path w="350" h="793" extrusionOk="0">
                  <a:moveTo>
                    <a:pt x="317" y="0"/>
                  </a:moveTo>
                  <a:cubicBezTo>
                    <a:pt x="159" y="0"/>
                    <a:pt x="1" y="190"/>
                    <a:pt x="1" y="412"/>
                  </a:cubicBezTo>
                  <a:cubicBezTo>
                    <a:pt x="1" y="570"/>
                    <a:pt x="96" y="729"/>
                    <a:pt x="191" y="792"/>
                  </a:cubicBezTo>
                  <a:cubicBezTo>
                    <a:pt x="222" y="539"/>
                    <a:pt x="286" y="285"/>
                    <a:pt x="349" y="32"/>
                  </a:cubicBezTo>
                  <a:cubicBezTo>
                    <a:pt x="349" y="32"/>
                    <a:pt x="317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31" name="Google Shape;2031;p23"/>
            <p:cNvSpPr/>
            <p:nvPr/>
          </p:nvSpPr>
          <p:spPr>
            <a:xfrm>
              <a:off x="5726865" y="2982926"/>
              <a:ext cx="6467" cy="23634"/>
            </a:xfrm>
            <a:custGeom>
              <a:avLst/>
              <a:gdLst/>
              <a:ahLst/>
              <a:cxnLst/>
              <a:rect l="l" t="t" r="r" b="b"/>
              <a:pathLst>
                <a:path w="191" h="698" extrusionOk="0">
                  <a:moveTo>
                    <a:pt x="127" y="1"/>
                  </a:moveTo>
                  <a:cubicBezTo>
                    <a:pt x="64" y="64"/>
                    <a:pt x="1" y="191"/>
                    <a:pt x="1" y="317"/>
                  </a:cubicBezTo>
                  <a:cubicBezTo>
                    <a:pt x="1" y="476"/>
                    <a:pt x="96" y="634"/>
                    <a:pt x="191" y="697"/>
                  </a:cubicBezTo>
                  <a:cubicBezTo>
                    <a:pt x="159" y="476"/>
                    <a:pt x="127" y="254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32" name="Google Shape;2032;p23"/>
            <p:cNvSpPr/>
            <p:nvPr/>
          </p:nvSpPr>
          <p:spPr>
            <a:xfrm>
              <a:off x="5727949" y="3035477"/>
              <a:ext cx="18251" cy="26851"/>
            </a:xfrm>
            <a:custGeom>
              <a:avLst/>
              <a:gdLst/>
              <a:ahLst/>
              <a:cxnLst/>
              <a:rect l="l" t="t" r="r" b="b"/>
              <a:pathLst>
                <a:path w="539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380" y="792"/>
                    <a:pt x="507" y="697"/>
                    <a:pt x="539" y="539"/>
                  </a:cubicBezTo>
                  <a:cubicBezTo>
                    <a:pt x="475" y="380"/>
                    <a:pt x="412" y="190"/>
                    <a:pt x="34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33" name="Google Shape;2033;p23"/>
            <p:cNvSpPr/>
            <p:nvPr/>
          </p:nvSpPr>
          <p:spPr>
            <a:xfrm>
              <a:off x="5748332" y="3065510"/>
              <a:ext cx="16117" cy="24684"/>
            </a:xfrm>
            <a:custGeom>
              <a:avLst/>
              <a:gdLst/>
              <a:ahLst/>
              <a:cxnLst/>
              <a:rect l="l" t="t" r="r" b="b"/>
              <a:pathLst>
                <a:path w="476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8"/>
                    <a:pt x="127" y="728"/>
                    <a:pt x="285" y="728"/>
                  </a:cubicBezTo>
                  <a:cubicBezTo>
                    <a:pt x="348" y="728"/>
                    <a:pt x="412" y="697"/>
                    <a:pt x="475" y="633"/>
                  </a:cubicBezTo>
                  <a:cubicBezTo>
                    <a:pt x="317" y="443"/>
                    <a:pt x="190" y="222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34" name="Google Shape;2034;p23"/>
            <p:cNvSpPr/>
            <p:nvPr/>
          </p:nvSpPr>
          <p:spPr>
            <a:xfrm>
              <a:off x="5727949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35" name="Google Shape;2035;p23"/>
            <p:cNvSpPr/>
            <p:nvPr/>
          </p:nvSpPr>
          <p:spPr>
            <a:xfrm>
              <a:off x="5768682" y="3095510"/>
              <a:ext cx="17201" cy="21501"/>
            </a:xfrm>
            <a:custGeom>
              <a:avLst/>
              <a:gdLst/>
              <a:ahLst/>
              <a:cxnLst/>
              <a:rect l="l" t="t" r="r" b="b"/>
              <a:pathLst>
                <a:path w="508" h="635" extrusionOk="0">
                  <a:moveTo>
                    <a:pt x="64" y="1"/>
                  </a:moveTo>
                  <a:cubicBezTo>
                    <a:pt x="32" y="64"/>
                    <a:pt x="1" y="159"/>
                    <a:pt x="1" y="254"/>
                  </a:cubicBezTo>
                  <a:cubicBezTo>
                    <a:pt x="1" y="476"/>
                    <a:pt x="128" y="634"/>
                    <a:pt x="286" y="634"/>
                  </a:cubicBezTo>
                  <a:cubicBezTo>
                    <a:pt x="381" y="634"/>
                    <a:pt x="444" y="603"/>
                    <a:pt x="508" y="539"/>
                  </a:cubicBezTo>
                  <a:cubicBezTo>
                    <a:pt x="349" y="349"/>
                    <a:pt x="191" y="19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36" name="Google Shape;2036;p23"/>
            <p:cNvSpPr/>
            <p:nvPr/>
          </p:nvSpPr>
          <p:spPr>
            <a:xfrm>
              <a:off x="5748332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37" name="Google Shape;2037;p23"/>
            <p:cNvSpPr/>
            <p:nvPr/>
          </p:nvSpPr>
          <p:spPr>
            <a:xfrm>
              <a:off x="5790150" y="3120194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9"/>
                    <a:pt x="127" y="729"/>
                    <a:pt x="285" y="729"/>
                  </a:cubicBezTo>
                  <a:cubicBezTo>
                    <a:pt x="412" y="729"/>
                    <a:pt x="539" y="570"/>
                    <a:pt x="570" y="380"/>
                  </a:cubicBezTo>
                  <a:cubicBezTo>
                    <a:pt x="412" y="285"/>
                    <a:pt x="254" y="159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38" name="Google Shape;2038;p23"/>
            <p:cNvSpPr/>
            <p:nvPr/>
          </p:nvSpPr>
          <p:spPr>
            <a:xfrm>
              <a:off x="5732249" y="3144844"/>
              <a:ext cx="15034" cy="13984"/>
            </a:xfrm>
            <a:custGeom>
              <a:avLst/>
              <a:gdLst/>
              <a:ahLst/>
              <a:cxnLst/>
              <a:rect l="l" t="t" r="r" b="b"/>
              <a:pathLst>
                <a:path w="444" h="413" extrusionOk="0">
                  <a:moveTo>
                    <a:pt x="158" y="1"/>
                  </a:moveTo>
                  <a:cubicBezTo>
                    <a:pt x="95" y="1"/>
                    <a:pt x="32" y="32"/>
                    <a:pt x="0" y="64"/>
                  </a:cubicBezTo>
                  <a:cubicBezTo>
                    <a:pt x="127" y="127"/>
                    <a:pt x="253" y="222"/>
                    <a:pt x="348" y="317"/>
                  </a:cubicBezTo>
                  <a:cubicBezTo>
                    <a:pt x="380" y="349"/>
                    <a:pt x="412" y="381"/>
                    <a:pt x="443" y="412"/>
                  </a:cubicBezTo>
                  <a:cubicBezTo>
                    <a:pt x="443" y="191"/>
                    <a:pt x="317" y="1"/>
                    <a:pt x="15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39" name="Google Shape;2039;p23"/>
            <p:cNvSpPr/>
            <p:nvPr/>
          </p:nvSpPr>
          <p:spPr>
            <a:xfrm>
              <a:off x="5768682" y="314484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40" name="Google Shape;2040;p23"/>
            <p:cNvSpPr/>
            <p:nvPr/>
          </p:nvSpPr>
          <p:spPr>
            <a:xfrm>
              <a:off x="5756899" y="3171661"/>
              <a:ext cx="10767" cy="21467"/>
            </a:xfrm>
            <a:custGeom>
              <a:avLst/>
              <a:gdLst/>
              <a:ahLst/>
              <a:cxnLst/>
              <a:rect l="l" t="t" r="r" b="b"/>
              <a:pathLst>
                <a:path w="318" h="634" extrusionOk="0">
                  <a:moveTo>
                    <a:pt x="0" y="0"/>
                  </a:moveTo>
                  <a:cubicBezTo>
                    <a:pt x="127" y="222"/>
                    <a:pt x="222" y="412"/>
                    <a:pt x="285" y="634"/>
                  </a:cubicBezTo>
                  <a:cubicBezTo>
                    <a:pt x="317" y="570"/>
                    <a:pt x="317" y="507"/>
                    <a:pt x="317" y="412"/>
                  </a:cubicBezTo>
                  <a:cubicBezTo>
                    <a:pt x="317" y="190"/>
                    <a:pt x="190" y="0"/>
                    <a:pt x="3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5790150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3487873" y="2949675"/>
              <a:ext cx="2469579" cy="1707153"/>
            </a:xfrm>
            <a:custGeom>
              <a:avLst/>
              <a:gdLst/>
              <a:ahLst/>
              <a:cxnLst/>
              <a:rect l="l" t="t" r="r" b="b"/>
              <a:pathLst>
                <a:path w="72935" h="50418" extrusionOk="0">
                  <a:moveTo>
                    <a:pt x="824" y="1"/>
                  </a:moveTo>
                  <a:cubicBezTo>
                    <a:pt x="349" y="1"/>
                    <a:pt x="1" y="381"/>
                    <a:pt x="1" y="793"/>
                  </a:cubicBezTo>
                  <a:lnTo>
                    <a:pt x="1" y="46174"/>
                  </a:lnTo>
                  <a:cubicBezTo>
                    <a:pt x="1" y="46617"/>
                    <a:pt x="349" y="46966"/>
                    <a:pt x="824" y="46966"/>
                  </a:cubicBezTo>
                  <a:lnTo>
                    <a:pt x="34615" y="46966"/>
                  </a:lnTo>
                  <a:lnTo>
                    <a:pt x="34615" y="50418"/>
                  </a:lnTo>
                  <a:lnTo>
                    <a:pt x="38637" y="50418"/>
                  </a:lnTo>
                  <a:lnTo>
                    <a:pt x="38637" y="46966"/>
                  </a:lnTo>
                  <a:lnTo>
                    <a:pt x="72111" y="46966"/>
                  </a:lnTo>
                  <a:cubicBezTo>
                    <a:pt x="72555" y="46966"/>
                    <a:pt x="72935" y="46617"/>
                    <a:pt x="72935" y="46174"/>
                  </a:cubicBezTo>
                  <a:lnTo>
                    <a:pt x="72935" y="793"/>
                  </a:lnTo>
                  <a:cubicBezTo>
                    <a:pt x="72935" y="381"/>
                    <a:pt x="72555" y="1"/>
                    <a:pt x="7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3483606" y="2945409"/>
              <a:ext cx="2478146" cy="1714637"/>
            </a:xfrm>
            <a:custGeom>
              <a:avLst/>
              <a:gdLst/>
              <a:ahLst/>
              <a:cxnLst/>
              <a:rect l="l" t="t" r="r" b="b"/>
              <a:pathLst>
                <a:path w="73188" h="50639" extrusionOk="0">
                  <a:moveTo>
                    <a:pt x="72237" y="254"/>
                  </a:moveTo>
                  <a:cubicBezTo>
                    <a:pt x="72617" y="254"/>
                    <a:pt x="72934" y="570"/>
                    <a:pt x="72934" y="919"/>
                  </a:cubicBezTo>
                  <a:lnTo>
                    <a:pt x="72934" y="46300"/>
                  </a:lnTo>
                  <a:cubicBezTo>
                    <a:pt x="72934" y="46680"/>
                    <a:pt x="72617" y="46965"/>
                    <a:pt x="72237" y="46965"/>
                  </a:cubicBezTo>
                  <a:lnTo>
                    <a:pt x="38636" y="46965"/>
                  </a:lnTo>
                  <a:lnTo>
                    <a:pt x="38636" y="50417"/>
                  </a:lnTo>
                  <a:lnTo>
                    <a:pt x="34868" y="50417"/>
                  </a:lnTo>
                  <a:lnTo>
                    <a:pt x="34868" y="46965"/>
                  </a:lnTo>
                  <a:lnTo>
                    <a:pt x="950" y="46965"/>
                  </a:lnTo>
                  <a:cubicBezTo>
                    <a:pt x="538" y="46965"/>
                    <a:pt x="222" y="46680"/>
                    <a:pt x="222" y="46300"/>
                  </a:cubicBezTo>
                  <a:lnTo>
                    <a:pt x="222" y="919"/>
                  </a:lnTo>
                  <a:cubicBezTo>
                    <a:pt x="222" y="570"/>
                    <a:pt x="538" y="254"/>
                    <a:pt x="950" y="254"/>
                  </a:cubicBezTo>
                  <a:close/>
                  <a:moveTo>
                    <a:pt x="950" y="0"/>
                  </a:moveTo>
                  <a:cubicBezTo>
                    <a:pt x="412" y="0"/>
                    <a:pt x="0" y="412"/>
                    <a:pt x="0" y="919"/>
                  </a:cubicBezTo>
                  <a:lnTo>
                    <a:pt x="0" y="46300"/>
                  </a:lnTo>
                  <a:cubicBezTo>
                    <a:pt x="0" y="46807"/>
                    <a:pt x="412" y="47218"/>
                    <a:pt x="950" y="47218"/>
                  </a:cubicBezTo>
                  <a:lnTo>
                    <a:pt x="34646" y="47218"/>
                  </a:lnTo>
                  <a:lnTo>
                    <a:pt x="34646" y="50639"/>
                  </a:lnTo>
                  <a:lnTo>
                    <a:pt x="38890" y="50639"/>
                  </a:lnTo>
                  <a:lnTo>
                    <a:pt x="38890" y="47218"/>
                  </a:lnTo>
                  <a:lnTo>
                    <a:pt x="72237" y="47218"/>
                  </a:lnTo>
                  <a:cubicBezTo>
                    <a:pt x="72744" y="47218"/>
                    <a:pt x="73187" y="46807"/>
                    <a:pt x="73187" y="46300"/>
                  </a:cubicBezTo>
                  <a:lnTo>
                    <a:pt x="73187" y="919"/>
                  </a:lnTo>
                  <a:cubicBezTo>
                    <a:pt x="73187" y="412"/>
                    <a:pt x="72744" y="0"/>
                    <a:pt x="722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3562940" y="3017226"/>
              <a:ext cx="2304444" cy="1446601"/>
            </a:xfrm>
            <a:custGeom>
              <a:avLst/>
              <a:gdLst/>
              <a:ahLst/>
              <a:cxnLst/>
              <a:rect l="l" t="t" r="r" b="b"/>
              <a:pathLst>
                <a:path w="68058" h="42723" extrusionOk="0">
                  <a:moveTo>
                    <a:pt x="1" y="1"/>
                  </a:moveTo>
                  <a:lnTo>
                    <a:pt x="1" y="42722"/>
                  </a:lnTo>
                  <a:lnTo>
                    <a:pt x="68057" y="42722"/>
                  </a:lnTo>
                  <a:lnTo>
                    <a:pt x="6805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4046563" y="4602111"/>
              <a:ext cx="1362933" cy="60101"/>
            </a:xfrm>
            <a:custGeom>
              <a:avLst/>
              <a:gdLst/>
              <a:ahLst/>
              <a:cxnLst/>
              <a:rect l="l" t="t" r="r" b="b"/>
              <a:pathLst>
                <a:path w="40252" h="1775" extrusionOk="0">
                  <a:moveTo>
                    <a:pt x="760" y="1"/>
                  </a:moveTo>
                  <a:cubicBezTo>
                    <a:pt x="349" y="1"/>
                    <a:pt x="0" y="412"/>
                    <a:pt x="0" y="887"/>
                  </a:cubicBezTo>
                  <a:cubicBezTo>
                    <a:pt x="0" y="1362"/>
                    <a:pt x="349" y="1774"/>
                    <a:pt x="760" y="1774"/>
                  </a:cubicBezTo>
                  <a:lnTo>
                    <a:pt x="39492" y="1774"/>
                  </a:lnTo>
                  <a:cubicBezTo>
                    <a:pt x="39903" y="1774"/>
                    <a:pt x="40252" y="1362"/>
                    <a:pt x="40252" y="887"/>
                  </a:cubicBezTo>
                  <a:cubicBezTo>
                    <a:pt x="40252" y="412"/>
                    <a:pt x="39903" y="1"/>
                    <a:pt x="394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46" name="Google Shape;2046;p23"/>
            <p:cNvSpPr/>
            <p:nvPr/>
          </p:nvSpPr>
          <p:spPr>
            <a:xfrm>
              <a:off x="4043346" y="4598894"/>
              <a:ext cx="1370450" cy="66535"/>
            </a:xfrm>
            <a:custGeom>
              <a:avLst/>
              <a:gdLst/>
              <a:ahLst/>
              <a:cxnLst/>
              <a:rect l="l" t="t" r="r" b="b"/>
              <a:pathLst>
                <a:path w="40474" h="1965" extrusionOk="0">
                  <a:moveTo>
                    <a:pt x="39587" y="222"/>
                  </a:moveTo>
                  <a:cubicBezTo>
                    <a:pt x="39935" y="222"/>
                    <a:pt x="40220" y="571"/>
                    <a:pt x="40220" y="982"/>
                  </a:cubicBezTo>
                  <a:cubicBezTo>
                    <a:pt x="40220" y="1394"/>
                    <a:pt x="39935" y="1742"/>
                    <a:pt x="39587" y="1742"/>
                  </a:cubicBezTo>
                  <a:lnTo>
                    <a:pt x="855" y="1742"/>
                  </a:lnTo>
                  <a:cubicBezTo>
                    <a:pt x="507" y="1742"/>
                    <a:pt x="222" y="1394"/>
                    <a:pt x="222" y="982"/>
                  </a:cubicBezTo>
                  <a:cubicBezTo>
                    <a:pt x="222" y="571"/>
                    <a:pt x="507" y="222"/>
                    <a:pt x="855" y="222"/>
                  </a:cubicBezTo>
                  <a:close/>
                  <a:moveTo>
                    <a:pt x="855" y="1"/>
                  </a:moveTo>
                  <a:cubicBezTo>
                    <a:pt x="380" y="1"/>
                    <a:pt x="0" y="444"/>
                    <a:pt x="0" y="982"/>
                  </a:cubicBezTo>
                  <a:cubicBezTo>
                    <a:pt x="0" y="1521"/>
                    <a:pt x="380" y="1964"/>
                    <a:pt x="855" y="1964"/>
                  </a:cubicBezTo>
                  <a:lnTo>
                    <a:pt x="39587" y="1964"/>
                  </a:lnTo>
                  <a:cubicBezTo>
                    <a:pt x="40062" y="1964"/>
                    <a:pt x="40473" y="1521"/>
                    <a:pt x="40473" y="982"/>
                  </a:cubicBezTo>
                  <a:cubicBezTo>
                    <a:pt x="40473" y="444"/>
                    <a:pt x="40062" y="1"/>
                    <a:pt x="39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47" name="Google Shape;2047;p23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48" name="Google Shape;2048;p23"/>
            <p:cNvSpPr/>
            <p:nvPr/>
          </p:nvSpPr>
          <p:spPr>
            <a:xfrm>
              <a:off x="4067996" y="3308896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1"/>
                  </a:moveTo>
                  <a:lnTo>
                    <a:pt x="1" y="476"/>
                  </a:lnTo>
                  <a:lnTo>
                    <a:pt x="12067" y="476"/>
                  </a:lnTo>
                  <a:lnTo>
                    <a:pt x="1206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49" name="Google Shape;2049;p23"/>
            <p:cNvSpPr/>
            <p:nvPr/>
          </p:nvSpPr>
          <p:spPr>
            <a:xfrm>
              <a:off x="4067996" y="3346447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4067996" y="3383964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673" y="507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4929056" y="2871425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2067" y="475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52" name="Google Shape;2052;p23"/>
            <p:cNvSpPr/>
            <p:nvPr/>
          </p:nvSpPr>
          <p:spPr>
            <a:xfrm>
              <a:off x="4929056" y="2908942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53" name="Google Shape;2053;p23"/>
            <p:cNvSpPr/>
            <p:nvPr/>
          </p:nvSpPr>
          <p:spPr>
            <a:xfrm>
              <a:off x="4929056" y="2946459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8"/>
                  </a:lnTo>
                  <a:lnTo>
                    <a:pt x="10673" y="508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5052374" y="3203828"/>
              <a:ext cx="330304" cy="12901"/>
            </a:xfrm>
            <a:custGeom>
              <a:avLst/>
              <a:gdLst/>
              <a:ahLst/>
              <a:cxnLst/>
              <a:rect l="l" t="t" r="r" b="b"/>
              <a:pathLst>
                <a:path w="9755" h="381" extrusionOk="0">
                  <a:moveTo>
                    <a:pt x="1" y="0"/>
                  </a:moveTo>
                  <a:lnTo>
                    <a:pt x="1" y="380"/>
                  </a:lnTo>
                  <a:lnTo>
                    <a:pt x="9755" y="380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55" name="Google Shape;2055;p23"/>
            <p:cNvSpPr/>
            <p:nvPr/>
          </p:nvSpPr>
          <p:spPr>
            <a:xfrm>
              <a:off x="5052374" y="3233862"/>
              <a:ext cx="319605" cy="13950"/>
            </a:xfrm>
            <a:custGeom>
              <a:avLst/>
              <a:gdLst/>
              <a:ahLst/>
              <a:cxnLst/>
              <a:rect l="l" t="t" r="r" b="b"/>
              <a:pathLst>
                <a:path w="943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38" y="412"/>
                  </a:lnTo>
                  <a:lnTo>
                    <a:pt x="943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56" name="Google Shape;2056;p23"/>
            <p:cNvSpPr/>
            <p:nvPr/>
          </p:nvSpPr>
          <p:spPr>
            <a:xfrm>
              <a:off x="5052374" y="3264946"/>
              <a:ext cx="291704" cy="12901"/>
            </a:xfrm>
            <a:custGeom>
              <a:avLst/>
              <a:gdLst/>
              <a:ahLst/>
              <a:cxnLst/>
              <a:rect l="l" t="t" r="r" b="b"/>
              <a:pathLst>
                <a:path w="8615" h="381" extrusionOk="0">
                  <a:moveTo>
                    <a:pt x="1" y="0"/>
                  </a:moveTo>
                  <a:lnTo>
                    <a:pt x="1" y="381"/>
                  </a:lnTo>
                  <a:lnTo>
                    <a:pt x="8615" y="381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57" name="Google Shape;2057;p23"/>
            <p:cNvSpPr/>
            <p:nvPr/>
          </p:nvSpPr>
          <p:spPr>
            <a:xfrm>
              <a:off x="5052374" y="3294980"/>
              <a:ext cx="273487" cy="13950"/>
            </a:xfrm>
            <a:custGeom>
              <a:avLst/>
              <a:gdLst/>
              <a:ahLst/>
              <a:cxnLst/>
              <a:rect l="l" t="t" r="r" b="b"/>
              <a:pathLst>
                <a:path w="8077" h="412" extrusionOk="0">
                  <a:moveTo>
                    <a:pt x="1" y="0"/>
                  </a:moveTo>
                  <a:lnTo>
                    <a:pt x="1" y="412"/>
                  </a:lnTo>
                  <a:lnTo>
                    <a:pt x="8076" y="412"/>
                  </a:lnTo>
                  <a:lnTo>
                    <a:pt x="807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58" name="Google Shape;2058;p23"/>
            <p:cNvSpPr/>
            <p:nvPr/>
          </p:nvSpPr>
          <p:spPr>
            <a:xfrm>
              <a:off x="5052374" y="3326063"/>
              <a:ext cx="256320" cy="12901"/>
            </a:xfrm>
            <a:custGeom>
              <a:avLst/>
              <a:gdLst/>
              <a:ahLst/>
              <a:cxnLst/>
              <a:rect l="l" t="t" r="r" b="b"/>
              <a:pathLst>
                <a:path w="7570" h="381" extrusionOk="0">
                  <a:moveTo>
                    <a:pt x="1" y="1"/>
                  </a:moveTo>
                  <a:lnTo>
                    <a:pt x="1" y="381"/>
                  </a:lnTo>
                  <a:lnTo>
                    <a:pt x="7570" y="381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5052374" y="3356097"/>
              <a:ext cx="235970" cy="13984"/>
            </a:xfrm>
            <a:custGeom>
              <a:avLst/>
              <a:gdLst/>
              <a:ahLst/>
              <a:cxnLst/>
              <a:rect l="l" t="t" r="r" b="b"/>
              <a:pathLst>
                <a:path w="6969" h="413" extrusionOk="0">
                  <a:moveTo>
                    <a:pt x="1" y="0"/>
                  </a:moveTo>
                  <a:lnTo>
                    <a:pt x="1" y="412"/>
                  </a:lnTo>
                  <a:lnTo>
                    <a:pt x="6968" y="412"/>
                  </a:lnTo>
                  <a:lnTo>
                    <a:pt x="69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60" name="Google Shape;2060;p23"/>
            <p:cNvSpPr/>
            <p:nvPr/>
          </p:nvSpPr>
          <p:spPr>
            <a:xfrm>
              <a:off x="4721054" y="3118027"/>
              <a:ext cx="279887" cy="264921"/>
            </a:xfrm>
            <a:custGeom>
              <a:avLst/>
              <a:gdLst/>
              <a:ahLst/>
              <a:cxnLst/>
              <a:rect l="l" t="t" r="r" b="b"/>
              <a:pathLst>
                <a:path w="8266" h="7824" extrusionOk="0">
                  <a:moveTo>
                    <a:pt x="855" y="1"/>
                  </a:moveTo>
                  <a:cubicBezTo>
                    <a:pt x="380" y="1"/>
                    <a:pt x="0" y="413"/>
                    <a:pt x="0" y="951"/>
                  </a:cubicBezTo>
                  <a:lnTo>
                    <a:pt x="0" y="6873"/>
                  </a:lnTo>
                  <a:cubicBezTo>
                    <a:pt x="0" y="7411"/>
                    <a:pt x="380" y="7823"/>
                    <a:pt x="855" y="7823"/>
                  </a:cubicBezTo>
                  <a:lnTo>
                    <a:pt x="7411" y="7823"/>
                  </a:lnTo>
                  <a:cubicBezTo>
                    <a:pt x="7886" y="7823"/>
                    <a:pt x="8266" y="7411"/>
                    <a:pt x="8266" y="6873"/>
                  </a:cubicBezTo>
                  <a:lnTo>
                    <a:pt x="8266" y="5606"/>
                  </a:lnTo>
                  <a:lnTo>
                    <a:pt x="8266" y="951"/>
                  </a:lnTo>
                  <a:cubicBezTo>
                    <a:pt x="8266" y="413"/>
                    <a:pt x="7886" y="1"/>
                    <a:pt x="7411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61" name="Google Shape;2061;p23"/>
            <p:cNvSpPr/>
            <p:nvPr/>
          </p:nvSpPr>
          <p:spPr>
            <a:xfrm>
              <a:off x="4722104" y="3118027"/>
              <a:ext cx="278837" cy="65451"/>
            </a:xfrm>
            <a:custGeom>
              <a:avLst/>
              <a:gdLst/>
              <a:ahLst/>
              <a:cxnLst/>
              <a:rect l="l" t="t" r="r" b="b"/>
              <a:pathLst>
                <a:path w="8235" h="1933" extrusionOk="0">
                  <a:moveTo>
                    <a:pt x="729" y="1"/>
                  </a:moveTo>
                  <a:cubicBezTo>
                    <a:pt x="318" y="1"/>
                    <a:pt x="1" y="318"/>
                    <a:pt x="1" y="729"/>
                  </a:cubicBezTo>
                  <a:lnTo>
                    <a:pt x="1" y="1933"/>
                  </a:lnTo>
                  <a:lnTo>
                    <a:pt x="8235" y="1933"/>
                  </a:lnTo>
                  <a:lnTo>
                    <a:pt x="8235" y="729"/>
                  </a:lnTo>
                  <a:cubicBezTo>
                    <a:pt x="8235" y="318"/>
                    <a:pt x="7886" y="1"/>
                    <a:pt x="75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62" name="Google Shape;2062;p23"/>
            <p:cNvSpPr/>
            <p:nvPr/>
          </p:nvSpPr>
          <p:spPr>
            <a:xfrm>
              <a:off x="4756438" y="3099811"/>
              <a:ext cx="12901" cy="57934"/>
            </a:xfrm>
            <a:custGeom>
              <a:avLst/>
              <a:gdLst/>
              <a:ahLst/>
              <a:cxnLst/>
              <a:rect l="l" t="t" r="r" b="b"/>
              <a:pathLst>
                <a:path w="381" h="17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1521"/>
                  </a:lnTo>
                  <a:cubicBezTo>
                    <a:pt x="0" y="1616"/>
                    <a:pt x="64" y="1711"/>
                    <a:pt x="190" y="1711"/>
                  </a:cubicBezTo>
                  <a:cubicBezTo>
                    <a:pt x="285" y="1711"/>
                    <a:pt x="380" y="1616"/>
                    <a:pt x="380" y="1521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63" name="Google Shape;2063;p23"/>
            <p:cNvSpPr/>
            <p:nvPr/>
          </p:nvSpPr>
          <p:spPr>
            <a:xfrm>
              <a:off x="4952656" y="3099811"/>
              <a:ext cx="13984" cy="57934"/>
            </a:xfrm>
            <a:custGeom>
              <a:avLst/>
              <a:gdLst/>
              <a:ahLst/>
              <a:cxnLst/>
              <a:rect l="l" t="t" r="r" b="b"/>
              <a:pathLst>
                <a:path w="413" h="171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521"/>
                  </a:lnTo>
                  <a:cubicBezTo>
                    <a:pt x="1" y="1616"/>
                    <a:pt x="96" y="1711"/>
                    <a:pt x="191" y="1711"/>
                  </a:cubicBezTo>
                  <a:cubicBezTo>
                    <a:pt x="317" y="1711"/>
                    <a:pt x="412" y="1616"/>
                    <a:pt x="412" y="1521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64" name="Google Shape;2064;p23"/>
            <p:cNvSpPr/>
            <p:nvPr/>
          </p:nvSpPr>
          <p:spPr>
            <a:xfrm>
              <a:off x="4751054" y="3225262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65" name="Google Shape;2065;p23"/>
            <p:cNvSpPr/>
            <p:nvPr/>
          </p:nvSpPr>
          <p:spPr>
            <a:xfrm>
              <a:off x="4796088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66" name="Google Shape;2066;p23"/>
            <p:cNvSpPr/>
            <p:nvPr/>
          </p:nvSpPr>
          <p:spPr>
            <a:xfrm>
              <a:off x="4841155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3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67" name="Google Shape;2067;p23"/>
            <p:cNvSpPr/>
            <p:nvPr/>
          </p:nvSpPr>
          <p:spPr>
            <a:xfrm>
              <a:off x="4886189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68" name="Google Shape;2068;p23"/>
            <p:cNvSpPr/>
            <p:nvPr/>
          </p:nvSpPr>
          <p:spPr>
            <a:xfrm>
              <a:off x="4931223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69" name="Google Shape;2069;p23"/>
            <p:cNvSpPr/>
            <p:nvPr/>
          </p:nvSpPr>
          <p:spPr>
            <a:xfrm>
              <a:off x="4751054" y="3269246"/>
              <a:ext cx="31151" cy="30034"/>
            </a:xfrm>
            <a:custGeom>
              <a:avLst/>
              <a:gdLst/>
              <a:ahLst/>
              <a:cxnLst/>
              <a:rect l="l" t="t" r="r" b="b"/>
              <a:pathLst>
                <a:path w="920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919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70" name="Google Shape;2070;p23"/>
            <p:cNvSpPr/>
            <p:nvPr/>
          </p:nvSpPr>
          <p:spPr>
            <a:xfrm>
              <a:off x="4796088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888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71" name="Google Shape;2071;p23"/>
            <p:cNvSpPr/>
            <p:nvPr/>
          </p:nvSpPr>
          <p:spPr>
            <a:xfrm>
              <a:off x="4841155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3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3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72" name="Google Shape;2072;p23"/>
            <p:cNvSpPr/>
            <p:nvPr/>
          </p:nvSpPr>
          <p:spPr>
            <a:xfrm>
              <a:off x="4886189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73" name="Google Shape;2073;p23"/>
            <p:cNvSpPr/>
            <p:nvPr/>
          </p:nvSpPr>
          <p:spPr>
            <a:xfrm>
              <a:off x="4931223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74" name="Google Shape;2074;p23"/>
            <p:cNvSpPr/>
            <p:nvPr/>
          </p:nvSpPr>
          <p:spPr>
            <a:xfrm>
              <a:off x="4751054" y="3313196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75" name="Google Shape;2075;p23"/>
            <p:cNvSpPr/>
            <p:nvPr/>
          </p:nvSpPr>
          <p:spPr>
            <a:xfrm>
              <a:off x="4796088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76" name="Google Shape;2076;p23"/>
            <p:cNvSpPr/>
            <p:nvPr/>
          </p:nvSpPr>
          <p:spPr>
            <a:xfrm>
              <a:off x="4841155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3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77" name="Google Shape;2077;p23"/>
            <p:cNvSpPr/>
            <p:nvPr/>
          </p:nvSpPr>
          <p:spPr>
            <a:xfrm>
              <a:off x="4886189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78" name="Google Shape;2078;p23"/>
            <p:cNvSpPr/>
            <p:nvPr/>
          </p:nvSpPr>
          <p:spPr>
            <a:xfrm>
              <a:off x="4931223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79" name="Google Shape;2079;p23"/>
            <p:cNvSpPr/>
            <p:nvPr/>
          </p:nvSpPr>
          <p:spPr>
            <a:xfrm>
              <a:off x="4069080" y="2549721"/>
              <a:ext cx="692742" cy="664875"/>
            </a:xfrm>
            <a:custGeom>
              <a:avLst/>
              <a:gdLst/>
              <a:ahLst/>
              <a:cxnLst/>
              <a:rect l="l" t="t" r="r" b="b"/>
              <a:pathLst>
                <a:path w="20459" h="19636" extrusionOk="0">
                  <a:moveTo>
                    <a:pt x="15106" y="0"/>
                  </a:moveTo>
                  <a:cubicBezTo>
                    <a:pt x="14093" y="0"/>
                    <a:pt x="13238" y="824"/>
                    <a:pt x="13238" y="1869"/>
                  </a:cubicBezTo>
                  <a:cubicBezTo>
                    <a:pt x="13238" y="2344"/>
                    <a:pt x="13428" y="2756"/>
                    <a:pt x="13713" y="3104"/>
                  </a:cubicBezTo>
                  <a:lnTo>
                    <a:pt x="10831" y="7728"/>
                  </a:lnTo>
                  <a:lnTo>
                    <a:pt x="10609" y="9628"/>
                  </a:lnTo>
                  <a:lnTo>
                    <a:pt x="8266" y="9818"/>
                  </a:lnTo>
                  <a:lnTo>
                    <a:pt x="3389" y="11496"/>
                  </a:lnTo>
                  <a:cubicBezTo>
                    <a:pt x="3072" y="10989"/>
                    <a:pt x="2502" y="10641"/>
                    <a:pt x="1869" y="10641"/>
                  </a:cubicBezTo>
                  <a:cubicBezTo>
                    <a:pt x="824" y="10641"/>
                    <a:pt x="0" y="11464"/>
                    <a:pt x="0" y="12478"/>
                  </a:cubicBezTo>
                  <a:cubicBezTo>
                    <a:pt x="0" y="13491"/>
                    <a:pt x="824" y="14346"/>
                    <a:pt x="1869" y="14346"/>
                  </a:cubicBezTo>
                  <a:cubicBezTo>
                    <a:pt x="2882" y="14346"/>
                    <a:pt x="3706" y="13491"/>
                    <a:pt x="3706" y="12478"/>
                  </a:cubicBezTo>
                  <a:cubicBezTo>
                    <a:pt x="3706" y="12478"/>
                    <a:pt x="3706" y="12446"/>
                    <a:pt x="3706" y="12446"/>
                  </a:cubicBezTo>
                  <a:lnTo>
                    <a:pt x="8488" y="10799"/>
                  </a:lnTo>
                  <a:lnTo>
                    <a:pt x="10514" y="10641"/>
                  </a:lnTo>
                  <a:lnTo>
                    <a:pt x="10356" y="11971"/>
                  </a:lnTo>
                  <a:lnTo>
                    <a:pt x="11243" y="16215"/>
                  </a:lnTo>
                  <a:cubicBezTo>
                    <a:pt x="10704" y="16563"/>
                    <a:pt x="10356" y="17133"/>
                    <a:pt x="10356" y="17798"/>
                  </a:cubicBezTo>
                  <a:cubicBezTo>
                    <a:pt x="10356" y="18812"/>
                    <a:pt x="11211" y="19635"/>
                    <a:pt x="12225" y="19635"/>
                  </a:cubicBezTo>
                  <a:cubicBezTo>
                    <a:pt x="13238" y="19635"/>
                    <a:pt x="14061" y="18812"/>
                    <a:pt x="14061" y="17798"/>
                  </a:cubicBezTo>
                  <a:cubicBezTo>
                    <a:pt x="14061" y="16785"/>
                    <a:pt x="13238" y="15930"/>
                    <a:pt x="12225" y="15930"/>
                  </a:cubicBezTo>
                  <a:cubicBezTo>
                    <a:pt x="12193" y="15930"/>
                    <a:pt x="11370" y="11940"/>
                    <a:pt x="11370" y="11940"/>
                  </a:cubicBezTo>
                  <a:lnTo>
                    <a:pt x="11528" y="10546"/>
                  </a:lnTo>
                  <a:lnTo>
                    <a:pt x="13238" y="10419"/>
                  </a:lnTo>
                  <a:lnTo>
                    <a:pt x="16785" y="10799"/>
                  </a:lnTo>
                  <a:cubicBezTo>
                    <a:pt x="16975" y="11623"/>
                    <a:pt x="17703" y="12256"/>
                    <a:pt x="18590" y="12256"/>
                  </a:cubicBezTo>
                  <a:cubicBezTo>
                    <a:pt x="19604" y="12256"/>
                    <a:pt x="20459" y="11433"/>
                    <a:pt x="20459" y="10419"/>
                  </a:cubicBezTo>
                  <a:cubicBezTo>
                    <a:pt x="20459" y="9406"/>
                    <a:pt x="19604" y="8583"/>
                    <a:pt x="18590" y="8583"/>
                  </a:cubicBezTo>
                  <a:cubicBezTo>
                    <a:pt x="17798" y="8583"/>
                    <a:pt x="17102" y="9089"/>
                    <a:pt x="16848" y="9818"/>
                  </a:cubicBezTo>
                  <a:lnTo>
                    <a:pt x="13270" y="9406"/>
                  </a:lnTo>
                  <a:lnTo>
                    <a:pt x="11623" y="9533"/>
                  </a:lnTo>
                  <a:lnTo>
                    <a:pt x="11813" y="8044"/>
                  </a:lnTo>
                  <a:lnTo>
                    <a:pt x="14568" y="3611"/>
                  </a:lnTo>
                  <a:cubicBezTo>
                    <a:pt x="14726" y="3674"/>
                    <a:pt x="14916" y="3706"/>
                    <a:pt x="15106" y="3706"/>
                  </a:cubicBezTo>
                  <a:cubicBezTo>
                    <a:pt x="16120" y="3706"/>
                    <a:pt x="16943" y="2882"/>
                    <a:pt x="16943" y="1869"/>
                  </a:cubicBezTo>
                  <a:cubicBezTo>
                    <a:pt x="16943" y="824"/>
                    <a:pt x="16120" y="0"/>
                    <a:pt x="151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80" name="Google Shape;2080;p23"/>
            <p:cNvSpPr/>
            <p:nvPr/>
          </p:nvSpPr>
          <p:spPr>
            <a:xfrm>
              <a:off x="4169881" y="2634439"/>
              <a:ext cx="206986" cy="201602"/>
            </a:xfrm>
            <a:custGeom>
              <a:avLst/>
              <a:gdLst/>
              <a:ahLst/>
              <a:cxnLst/>
              <a:rect l="l" t="t" r="r" b="b"/>
              <a:pathLst>
                <a:path w="6113" h="5954" extrusionOk="0">
                  <a:moveTo>
                    <a:pt x="1837" y="0"/>
                  </a:moveTo>
                  <a:cubicBezTo>
                    <a:pt x="824" y="0"/>
                    <a:pt x="0" y="824"/>
                    <a:pt x="0" y="1837"/>
                  </a:cubicBezTo>
                  <a:cubicBezTo>
                    <a:pt x="0" y="2850"/>
                    <a:pt x="824" y="3674"/>
                    <a:pt x="1837" y="3674"/>
                  </a:cubicBezTo>
                  <a:cubicBezTo>
                    <a:pt x="2185" y="3674"/>
                    <a:pt x="2502" y="3579"/>
                    <a:pt x="2787" y="3420"/>
                  </a:cubicBezTo>
                  <a:lnTo>
                    <a:pt x="5416" y="5954"/>
                  </a:lnTo>
                  <a:lnTo>
                    <a:pt x="6112" y="5226"/>
                  </a:lnTo>
                  <a:lnTo>
                    <a:pt x="3452" y="2692"/>
                  </a:lnTo>
                  <a:cubicBezTo>
                    <a:pt x="3611" y="2439"/>
                    <a:pt x="3674" y="2154"/>
                    <a:pt x="3674" y="1837"/>
                  </a:cubicBezTo>
                  <a:cubicBezTo>
                    <a:pt x="3674" y="824"/>
                    <a:pt x="2850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81" name="Google Shape;2081;p23"/>
            <p:cNvSpPr/>
            <p:nvPr/>
          </p:nvSpPr>
          <p:spPr>
            <a:xfrm>
              <a:off x="4314632" y="2769540"/>
              <a:ext cx="211286" cy="210203"/>
            </a:xfrm>
            <a:custGeom>
              <a:avLst/>
              <a:gdLst/>
              <a:ahLst/>
              <a:cxnLst/>
              <a:rect l="l" t="t" r="r" b="b"/>
              <a:pathLst>
                <a:path w="6240" h="6208" extrusionOk="0">
                  <a:moveTo>
                    <a:pt x="3104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4846"/>
                    <a:pt x="1394" y="6208"/>
                    <a:pt x="3104" y="6208"/>
                  </a:cubicBezTo>
                  <a:cubicBezTo>
                    <a:pt x="4846" y="6208"/>
                    <a:pt x="6239" y="4846"/>
                    <a:pt x="6239" y="3104"/>
                  </a:cubicBezTo>
                  <a:cubicBezTo>
                    <a:pt x="6239" y="1394"/>
                    <a:pt x="4846" y="0"/>
                    <a:pt x="310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82" name="Google Shape;2082;p23"/>
            <p:cNvSpPr/>
            <p:nvPr/>
          </p:nvSpPr>
          <p:spPr>
            <a:xfrm>
              <a:off x="4931223" y="2645646"/>
              <a:ext cx="449322" cy="99278"/>
            </a:xfrm>
            <a:custGeom>
              <a:avLst/>
              <a:gdLst/>
              <a:ahLst/>
              <a:cxnLst/>
              <a:rect l="l" t="t" r="r" b="b"/>
              <a:pathLst>
                <a:path w="13270" h="2932" extrusionOk="0">
                  <a:moveTo>
                    <a:pt x="9462" y="0"/>
                  </a:moveTo>
                  <a:cubicBezTo>
                    <a:pt x="9347" y="0"/>
                    <a:pt x="9223" y="16"/>
                    <a:pt x="9089" y="49"/>
                  </a:cubicBezTo>
                  <a:cubicBezTo>
                    <a:pt x="8298" y="271"/>
                    <a:pt x="7886" y="841"/>
                    <a:pt x="7506" y="1379"/>
                  </a:cubicBezTo>
                  <a:cubicBezTo>
                    <a:pt x="7041" y="2092"/>
                    <a:pt x="6577" y="2774"/>
                    <a:pt x="5401" y="2774"/>
                  </a:cubicBezTo>
                  <a:cubicBezTo>
                    <a:pt x="5375" y="2774"/>
                    <a:pt x="5348" y="2773"/>
                    <a:pt x="5321" y="2773"/>
                  </a:cubicBezTo>
                  <a:cubicBezTo>
                    <a:pt x="4117" y="2741"/>
                    <a:pt x="3262" y="2266"/>
                    <a:pt x="2439" y="1791"/>
                  </a:cubicBezTo>
                  <a:cubicBezTo>
                    <a:pt x="1679" y="1348"/>
                    <a:pt x="950" y="936"/>
                    <a:pt x="0" y="936"/>
                  </a:cubicBezTo>
                  <a:lnTo>
                    <a:pt x="0" y="1094"/>
                  </a:lnTo>
                  <a:cubicBezTo>
                    <a:pt x="887" y="1094"/>
                    <a:pt x="1615" y="1506"/>
                    <a:pt x="2375" y="1949"/>
                  </a:cubicBezTo>
                  <a:cubicBezTo>
                    <a:pt x="3199" y="2424"/>
                    <a:pt x="4086" y="2931"/>
                    <a:pt x="5289" y="2931"/>
                  </a:cubicBezTo>
                  <a:lnTo>
                    <a:pt x="5352" y="2931"/>
                  </a:lnTo>
                  <a:cubicBezTo>
                    <a:pt x="6682" y="2931"/>
                    <a:pt x="7157" y="2203"/>
                    <a:pt x="7664" y="1474"/>
                  </a:cubicBezTo>
                  <a:cubicBezTo>
                    <a:pt x="8013" y="936"/>
                    <a:pt x="8393" y="398"/>
                    <a:pt x="9121" y="208"/>
                  </a:cubicBezTo>
                  <a:cubicBezTo>
                    <a:pt x="9237" y="179"/>
                    <a:pt x="9344" y="165"/>
                    <a:pt x="9445" y="165"/>
                  </a:cubicBezTo>
                  <a:cubicBezTo>
                    <a:pt x="10008" y="165"/>
                    <a:pt x="10365" y="584"/>
                    <a:pt x="10768" y="1094"/>
                  </a:cubicBezTo>
                  <a:cubicBezTo>
                    <a:pt x="11338" y="1759"/>
                    <a:pt x="11940" y="2519"/>
                    <a:pt x="13270" y="2551"/>
                  </a:cubicBezTo>
                  <a:lnTo>
                    <a:pt x="13270" y="2393"/>
                  </a:lnTo>
                  <a:cubicBezTo>
                    <a:pt x="12035" y="2361"/>
                    <a:pt x="11433" y="1633"/>
                    <a:pt x="10926" y="999"/>
                  </a:cubicBezTo>
                  <a:cubicBezTo>
                    <a:pt x="10496" y="488"/>
                    <a:pt x="10111" y="0"/>
                    <a:pt x="94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83" name="Google Shape;2083;p23"/>
            <p:cNvSpPr/>
            <p:nvPr/>
          </p:nvSpPr>
          <p:spPr>
            <a:xfrm>
              <a:off x="4931223" y="2589405"/>
              <a:ext cx="450406" cy="160869"/>
            </a:xfrm>
            <a:custGeom>
              <a:avLst/>
              <a:gdLst/>
              <a:ahLst/>
              <a:cxnLst/>
              <a:rect l="l" t="t" r="r" b="b"/>
              <a:pathLst>
                <a:path w="13302" h="4751" extrusionOk="0">
                  <a:moveTo>
                    <a:pt x="4972" y="0"/>
                  </a:moveTo>
                  <a:cubicBezTo>
                    <a:pt x="3547" y="0"/>
                    <a:pt x="2660" y="1235"/>
                    <a:pt x="1900" y="2344"/>
                  </a:cubicBezTo>
                  <a:cubicBezTo>
                    <a:pt x="1299" y="3230"/>
                    <a:pt x="729" y="4054"/>
                    <a:pt x="0" y="4054"/>
                  </a:cubicBezTo>
                  <a:lnTo>
                    <a:pt x="0" y="4212"/>
                  </a:lnTo>
                  <a:cubicBezTo>
                    <a:pt x="824" y="4212"/>
                    <a:pt x="1425" y="3357"/>
                    <a:pt x="2059" y="2439"/>
                  </a:cubicBezTo>
                  <a:cubicBezTo>
                    <a:pt x="2787" y="1362"/>
                    <a:pt x="3642" y="158"/>
                    <a:pt x="4972" y="158"/>
                  </a:cubicBezTo>
                  <a:cubicBezTo>
                    <a:pt x="6271" y="158"/>
                    <a:pt x="6809" y="1394"/>
                    <a:pt x="7348" y="2597"/>
                  </a:cubicBezTo>
                  <a:cubicBezTo>
                    <a:pt x="7854" y="3705"/>
                    <a:pt x="8298" y="4750"/>
                    <a:pt x="9343" y="4750"/>
                  </a:cubicBezTo>
                  <a:cubicBezTo>
                    <a:pt x="10388" y="4750"/>
                    <a:pt x="10863" y="4275"/>
                    <a:pt x="11306" y="3800"/>
                  </a:cubicBezTo>
                  <a:cubicBezTo>
                    <a:pt x="11781" y="3294"/>
                    <a:pt x="12225" y="2819"/>
                    <a:pt x="13301" y="2819"/>
                  </a:cubicBezTo>
                  <a:lnTo>
                    <a:pt x="13301" y="2660"/>
                  </a:lnTo>
                  <a:cubicBezTo>
                    <a:pt x="12130" y="2660"/>
                    <a:pt x="11654" y="3167"/>
                    <a:pt x="11179" y="3674"/>
                  </a:cubicBezTo>
                  <a:cubicBezTo>
                    <a:pt x="10736" y="4149"/>
                    <a:pt x="10324" y="4592"/>
                    <a:pt x="9343" y="4592"/>
                  </a:cubicBezTo>
                  <a:cubicBezTo>
                    <a:pt x="8424" y="4592"/>
                    <a:pt x="7981" y="3579"/>
                    <a:pt x="7506" y="2534"/>
                  </a:cubicBezTo>
                  <a:cubicBezTo>
                    <a:pt x="6936" y="1299"/>
                    <a:pt x="6366" y="0"/>
                    <a:pt x="49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84" name="Google Shape;2084;p23"/>
            <p:cNvSpPr/>
            <p:nvPr/>
          </p:nvSpPr>
          <p:spPr>
            <a:xfrm>
              <a:off x="4928006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0" y="1"/>
                  </a:moveTo>
                  <a:lnTo>
                    <a:pt x="0" y="6778"/>
                  </a:lnTo>
                  <a:lnTo>
                    <a:pt x="95" y="67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85" name="Google Shape;2085;p23"/>
            <p:cNvSpPr/>
            <p:nvPr/>
          </p:nvSpPr>
          <p:spPr>
            <a:xfrm>
              <a:off x="5379428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1" y="1"/>
                  </a:moveTo>
                  <a:lnTo>
                    <a:pt x="1" y="6778"/>
                  </a:lnTo>
                  <a:lnTo>
                    <a:pt x="96" y="677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86" name="Google Shape;2086;p23"/>
            <p:cNvSpPr/>
            <p:nvPr/>
          </p:nvSpPr>
          <p:spPr>
            <a:xfrm>
              <a:off x="4928006" y="2792057"/>
              <a:ext cx="454672" cy="3251"/>
            </a:xfrm>
            <a:custGeom>
              <a:avLst/>
              <a:gdLst/>
              <a:ahLst/>
              <a:cxnLst/>
              <a:rect l="l" t="t" r="r" b="b"/>
              <a:pathLst>
                <a:path w="13428" h="96" extrusionOk="0">
                  <a:moveTo>
                    <a:pt x="0" y="1"/>
                  </a:moveTo>
                  <a:lnTo>
                    <a:pt x="0" y="96"/>
                  </a:lnTo>
                  <a:lnTo>
                    <a:pt x="13428" y="9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87" name="Google Shape;2087;p23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88" name="Google Shape;2088;p23"/>
            <p:cNvSpPr/>
            <p:nvPr/>
          </p:nvSpPr>
          <p:spPr>
            <a:xfrm>
              <a:off x="4889406" y="3318546"/>
              <a:ext cx="1345766" cy="995145"/>
            </a:xfrm>
            <a:custGeom>
              <a:avLst/>
              <a:gdLst/>
              <a:ahLst/>
              <a:cxnLst/>
              <a:rect l="l" t="t" r="r" b="b"/>
              <a:pathLst>
                <a:path w="39745" h="29390" extrusionOk="0">
                  <a:moveTo>
                    <a:pt x="2090" y="1"/>
                  </a:moveTo>
                  <a:cubicBezTo>
                    <a:pt x="1520" y="1"/>
                    <a:pt x="1014" y="191"/>
                    <a:pt x="602" y="539"/>
                  </a:cubicBezTo>
                  <a:cubicBezTo>
                    <a:pt x="285" y="983"/>
                    <a:pt x="95" y="1521"/>
                    <a:pt x="95" y="2123"/>
                  </a:cubicBezTo>
                  <a:lnTo>
                    <a:pt x="32" y="26793"/>
                  </a:lnTo>
                  <a:cubicBezTo>
                    <a:pt x="0" y="28250"/>
                    <a:pt x="1109" y="29390"/>
                    <a:pt x="2470" y="29390"/>
                  </a:cubicBezTo>
                  <a:lnTo>
                    <a:pt x="37623" y="29390"/>
                  </a:lnTo>
                  <a:cubicBezTo>
                    <a:pt x="38193" y="29390"/>
                    <a:pt x="38731" y="29200"/>
                    <a:pt x="39143" y="28851"/>
                  </a:cubicBezTo>
                  <a:cubicBezTo>
                    <a:pt x="39460" y="28408"/>
                    <a:pt x="39650" y="27870"/>
                    <a:pt x="39650" y="27300"/>
                  </a:cubicBezTo>
                  <a:lnTo>
                    <a:pt x="39713" y="2598"/>
                  </a:lnTo>
                  <a:cubicBezTo>
                    <a:pt x="39745" y="1173"/>
                    <a:pt x="38636" y="1"/>
                    <a:pt x="37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89" name="Google Shape;2089;p23"/>
            <p:cNvSpPr/>
            <p:nvPr/>
          </p:nvSpPr>
          <p:spPr>
            <a:xfrm>
              <a:off x="5010557" y="3750634"/>
              <a:ext cx="1086297" cy="377539"/>
            </a:xfrm>
            <a:custGeom>
              <a:avLst/>
              <a:gdLst/>
              <a:ahLst/>
              <a:cxnLst/>
              <a:rect l="l" t="t" r="r" b="b"/>
              <a:pathLst>
                <a:path w="32082" h="11150" extrusionOk="0">
                  <a:moveTo>
                    <a:pt x="9222" y="1"/>
                  </a:moveTo>
                  <a:cubicBezTo>
                    <a:pt x="7670" y="1"/>
                    <a:pt x="6724" y="1219"/>
                    <a:pt x="5733" y="2504"/>
                  </a:cubicBezTo>
                  <a:cubicBezTo>
                    <a:pt x="4466" y="4119"/>
                    <a:pt x="3009" y="5956"/>
                    <a:pt x="1" y="6020"/>
                  </a:cubicBezTo>
                  <a:lnTo>
                    <a:pt x="32" y="11150"/>
                  </a:lnTo>
                  <a:cubicBezTo>
                    <a:pt x="32" y="11150"/>
                    <a:pt x="29865" y="11087"/>
                    <a:pt x="32082" y="11087"/>
                  </a:cubicBezTo>
                  <a:lnTo>
                    <a:pt x="32082" y="2346"/>
                  </a:lnTo>
                  <a:cubicBezTo>
                    <a:pt x="29770" y="2346"/>
                    <a:pt x="27996" y="3423"/>
                    <a:pt x="26128" y="4531"/>
                  </a:cubicBezTo>
                  <a:cubicBezTo>
                    <a:pt x="24164" y="5735"/>
                    <a:pt x="22106" y="6970"/>
                    <a:pt x="19256" y="7001"/>
                  </a:cubicBezTo>
                  <a:cubicBezTo>
                    <a:pt x="19200" y="7002"/>
                    <a:pt x="19146" y="7003"/>
                    <a:pt x="19092" y="7003"/>
                  </a:cubicBezTo>
                  <a:cubicBezTo>
                    <a:pt x="16145" y="7003"/>
                    <a:pt x="15085" y="5321"/>
                    <a:pt x="13904" y="3518"/>
                  </a:cubicBezTo>
                  <a:cubicBezTo>
                    <a:pt x="13017" y="2093"/>
                    <a:pt x="12067" y="604"/>
                    <a:pt x="10135" y="129"/>
                  </a:cubicBezTo>
                  <a:cubicBezTo>
                    <a:pt x="9808" y="41"/>
                    <a:pt x="9505" y="1"/>
                    <a:pt x="92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90" name="Google Shape;2090;p23"/>
            <p:cNvSpPr/>
            <p:nvPr/>
          </p:nvSpPr>
          <p:spPr>
            <a:xfrm>
              <a:off x="5011640" y="3606999"/>
              <a:ext cx="1085213" cy="408589"/>
            </a:xfrm>
            <a:custGeom>
              <a:avLst/>
              <a:gdLst/>
              <a:ahLst/>
              <a:cxnLst/>
              <a:rect l="l" t="t" r="r" b="b"/>
              <a:pathLst>
                <a:path w="32050" h="12067" extrusionOk="0">
                  <a:moveTo>
                    <a:pt x="20015" y="1"/>
                  </a:moveTo>
                  <a:cubicBezTo>
                    <a:pt x="16658" y="1"/>
                    <a:pt x="15265" y="3263"/>
                    <a:pt x="13935" y="6398"/>
                  </a:cubicBezTo>
                  <a:cubicBezTo>
                    <a:pt x="12795" y="9122"/>
                    <a:pt x="11718" y="11655"/>
                    <a:pt x="9501" y="11655"/>
                  </a:cubicBezTo>
                  <a:cubicBezTo>
                    <a:pt x="7126" y="11655"/>
                    <a:pt x="6113" y="10515"/>
                    <a:pt x="5036" y="9312"/>
                  </a:cubicBezTo>
                  <a:cubicBezTo>
                    <a:pt x="3896" y="8045"/>
                    <a:pt x="2724" y="6746"/>
                    <a:pt x="0" y="6746"/>
                  </a:cubicBezTo>
                  <a:lnTo>
                    <a:pt x="0" y="7158"/>
                  </a:lnTo>
                  <a:cubicBezTo>
                    <a:pt x="2566" y="7158"/>
                    <a:pt x="3611" y="8361"/>
                    <a:pt x="4751" y="9597"/>
                  </a:cubicBezTo>
                  <a:cubicBezTo>
                    <a:pt x="5828" y="10832"/>
                    <a:pt x="6936" y="12067"/>
                    <a:pt x="9501" y="12067"/>
                  </a:cubicBezTo>
                  <a:cubicBezTo>
                    <a:pt x="11971" y="12067"/>
                    <a:pt x="13111" y="9407"/>
                    <a:pt x="14315" y="6588"/>
                  </a:cubicBezTo>
                  <a:cubicBezTo>
                    <a:pt x="15582" y="3548"/>
                    <a:pt x="16912" y="413"/>
                    <a:pt x="20015" y="413"/>
                  </a:cubicBezTo>
                  <a:cubicBezTo>
                    <a:pt x="23246" y="413"/>
                    <a:pt x="25272" y="3484"/>
                    <a:pt x="27078" y="6176"/>
                  </a:cubicBezTo>
                  <a:cubicBezTo>
                    <a:pt x="28598" y="8488"/>
                    <a:pt x="30054" y="10673"/>
                    <a:pt x="32050" y="10673"/>
                  </a:cubicBezTo>
                  <a:lnTo>
                    <a:pt x="32050" y="10262"/>
                  </a:lnTo>
                  <a:cubicBezTo>
                    <a:pt x="30244" y="10262"/>
                    <a:pt x="28883" y="8171"/>
                    <a:pt x="27394" y="5955"/>
                  </a:cubicBezTo>
                  <a:cubicBezTo>
                    <a:pt x="25557" y="3168"/>
                    <a:pt x="23467" y="1"/>
                    <a:pt x="2001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91" name="Google Shape;2091;p23"/>
            <p:cNvSpPr/>
            <p:nvPr/>
          </p:nvSpPr>
          <p:spPr>
            <a:xfrm>
              <a:off x="609682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92" name="Google Shape;2092;p23"/>
            <p:cNvSpPr/>
            <p:nvPr/>
          </p:nvSpPr>
          <p:spPr>
            <a:xfrm>
              <a:off x="500734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93" name="Google Shape;2093;p23"/>
            <p:cNvSpPr/>
            <p:nvPr/>
          </p:nvSpPr>
          <p:spPr>
            <a:xfrm>
              <a:off x="5007340" y="4121705"/>
              <a:ext cx="1097030" cy="8634"/>
            </a:xfrm>
            <a:custGeom>
              <a:avLst/>
              <a:gdLst/>
              <a:ahLst/>
              <a:cxnLst/>
              <a:rect l="l" t="t" r="r" b="b"/>
              <a:pathLst>
                <a:path w="32399" h="255" extrusionOk="0">
                  <a:moveTo>
                    <a:pt x="1" y="1"/>
                  </a:moveTo>
                  <a:lnTo>
                    <a:pt x="1" y="254"/>
                  </a:lnTo>
                  <a:lnTo>
                    <a:pt x="32398" y="254"/>
                  </a:lnTo>
                  <a:lnTo>
                    <a:pt x="323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94" name="Google Shape;2094;p23"/>
            <p:cNvSpPr/>
            <p:nvPr/>
          </p:nvSpPr>
          <p:spPr>
            <a:xfrm>
              <a:off x="4887239" y="3315329"/>
              <a:ext cx="1350100" cy="1001579"/>
            </a:xfrm>
            <a:custGeom>
              <a:avLst/>
              <a:gdLst/>
              <a:ahLst/>
              <a:cxnLst/>
              <a:rect l="l" t="t" r="r" b="b"/>
              <a:pathLst>
                <a:path w="39873" h="29580" extrusionOk="0">
                  <a:moveTo>
                    <a:pt x="37402" y="191"/>
                  </a:moveTo>
                  <a:cubicBezTo>
                    <a:pt x="38669" y="191"/>
                    <a:pt x="39714" y="1268"/>
                    <a:pt x="39714" y="2598"/>
                  </a:cubicBezTo>
                  <a:lnTo>
                    <a:pt x="39714" y="27521"/>
                  </a:lnTo>
                  <a:cubicBezTo>
                    <a:pt x="39714" y="28566"/>
                    <a:pt x="38890" y="29390"/>
                    <a:pt x="37909" y="29390"/>
                  </a:cubicBezTo>
                  <a:lnTo>
                    <a:pt x="2503" y="29390"/>
                  </a:lnTo>
                  <a:cubicBezTo>
                    <a:pt x="1236" y="29390"/>
                    <a:pt x="159" y="28281"/>
                    <a:pt x="159" y="26919"/>
                  </a:cubicBezTo>
                  <a:lnTo>
                    <a:pt x="159" y="2059"/>
                  </a:lnTo>
                  <a:cubicBezTo>
                    <a:pt x="159" y="1014"/>
                    <a:pt x="983" y="191"/>
                    <a:pt x="1964" y="191"/>
                  </a:cubicBezTo>
                  <a:close/>
                  <a:moveTo>
                    <a:pt x="1964" y="1"/>
                  </a:moveTo>
                  <a:cubicBezTo>
                    <a:pt x="888" y="1"/>
                    <a:pt x="1" y="919"/>
                    <a:pt x="1" y="2059"/>
                  </a:cubicBezTo>
                  <a:lnTo>
                    <a:pt x="1" y="26919"/>
                  </a:lnTo>
                  <a:cubicBezTo>
                    <a:pt x="1" y="28376"/>
                    <a:pt x="1109" y="29580"/>
                    <a:pt x="2503" y="29580"/>
                  </a:cubicBezTo>
                  <a:lnTo>
                    <a:pt x="37909" y="29580"/>
                  </a:lnTo>
                  <a:cubicBezTo>
                    <a:pt x="38985" y="29580"/>
                    <a:pt x="39872" y="28661"/>
                    <a:pt x="39872" y="27521"/>
                  </a:cubicBezTo>
                  <a:lnTo>
                    <a:pt x="39872" y="2598"/>
                  </a:lnTo>
                  <a:cubicBezTo>
                    <a:pt x="39872" y="1173"/>
                    <a:pt x="38764" y="1"/>
                    <a:pt x="374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95" name="Google Shape;2095;p23"/>
            <p:cNvSpPr/>
            <p:nvPr/>
          </p:nvSpPr>
          <p:spPr>
            <a:xfrm>
              <a:off x="2626813" y="3076210"/>
              <a:ext cx="1828338" cy="1317899"/>
            </a:xfrm>
            <a:custGeom>
              <a:avLst/>
              <a:gdLst/>
              <a:ahLst/>
              <a:cxnLst/>
              <a:rect l="l" t="t" r="r" b="b"/>
              <a:pathLst>
                <a:path w="53997" h="38922" extrusionOk="0">
                  <a:moveTo>
                    <a:pt x="2851" y="1"/>
                  </a:moveTo>
                  <a:cubicBezTo>
                    <a:pt x="2091" y="1"/>
                    <a:pt x="1394" y="254"/>
                    <a:pt x="824" y="697"/>
                  </a:cubicBezTo>
                  <a:cubicBezTo>
                    <a:pt x="380" y="1299"/>
                    <a:pt x="127" y="1996"/>
                    <a:pt x="127" y="2788"/>
                  </a:cubicBezTo>
                  <a:lnTo>
                    <a:pt x="32" y="35470"/>
                  </a:lnTo>
                  <a:cubicBezTo>
                    <a:pt x="0" y="37370"/>
                    <a:pt x="1521" y="38922"/>
                    <a:pt x="3357" y="38922"/>
                  </a:cubicBezTo>
                  <a:lnTo>
                    <a:pt x="51178" y="38922"/>
                  </a:lnTo>
                  <a:cubicBezTo>
                    <a:pt x="51938" y="38922"/>
                    <a:pt x="52634" y="38637"/>
                    <a:pt x="53204" y="38193"/>
                  </a:cubicBezTo>
                  <a:cubicBezTo>
                    <a:pt x="53648" y="37623"/>
                    <a:pt x="53901" y="36895"/>
                    <a:pt x="53901" y="36135"/>
                  </a:cubicBezTo>
                  <a:lnTo>
                    <a:pt x="53996" y="3421"/>
                  </a:lnTo>
                  <a:cubicBezTo>
                    <a:pt x="53996" y="1521"/>
                    <a:pt x="52508" y="1"/>
                    <a:pt x="50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96" name="Google Shape;2096;p23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4783"/>
                  </a:move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8456"/>
                    <a:pt x="8266" y="4783"/>
                    <a:pt x="12636" y="4783"/>
                  </a:cubicBezTo>
                  <a:close/>
                  <a:moveTo>
                    <a:pt x="12636" y="1"/>
                  </a:moveTo>
                  <a:cubicBezTo>
                    <a:pt x="5669" y="1"/>
                    <a:pt x="0" y="5796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97" name="Google Shape;2097;p23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1"/>
                  </a:moveTo>
                  <a:lnTo>
                    <a:pt x="12636" y="4783"/>
                  </a:ln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12130"/>
                    <a:pt x="4782" y="11338"/>
                    <a:pt x="5004" y="10578"/>
                  </a:cubicBezTo>
                  <a:lnTo>
                    <a:pt x="539" y="9216"/>
                  </a:lnTo>
                  <a:cubicBezTo>
                    <a:pt x="159" y="10420"/>
                    <a:pt x="0" y="11655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98" name="Google Shape;2098;p23"/>
            <p:cNvSpPr/>
            <p:nvPr/>
          </p:nvSpPr>
          <p:spPr>
            <a:xfrm>
              <a:off x="2796248" y="3314280"/>
              <a:ext cx="856793" cy="819277"/>
            </a:xfrm>
            <a:custGeom>
              <a:avLst/>
              <a:gdLst/>
              <a:ahLst/>
              <a:cxnLst/>
              <a:rect l="l" t="t" r="r" b="b"/>
              <a:pathLst>
                <a:path w="25304" h="24196" extrusionOk="0">
                  <a:moveTo>
                    <a:pt x="18907" y="0"/>
                  </a:moveTo>
                  <a:lnTo>
                    <a:pt x="16595" y="4181"/>
                  </a:lnTo>
                  <a:cubicBezTo>
                    <a:pt x="19065" y="5637"/>
                    <a:pt x="20617" y="8329"/>
                    <a:pt x="20617" y="11243"/>
                  </a:cubicBezTo>
                  <a:cubicBezTo>
                    <a:pt x="20617" y="15740"/>
                    <a:pt x="17038" y="19382"/>
                    <a:pt x="12636" y="19382"/>
                  </a:cubicBezTo>
                  <a:cubicBezTo>
                    <a:pt x="10514" y="19382"/>
                    <a:pt x="8487" y="18527"/>
                    <a:pt x="6967" y="16975"/>
                  </a:cubicBezTo>
                  <a:cubicBezTo>
                    <a:pt x="5511" y="15423"/>
                    <a:pt x="4687" y="13396"/>
                    <a:pt x="4687" y="11243"/>
                  </a:cubicBezTo>
                  <a:lnTo>
                    <a:pt x="0" y="11243"/>
                  </a:lnTo>
                  <a:cubicBezTo>
                    <a:pt x="0" y="14695"/>
                    <a:pt x="1299" y="17925"/>
                    <a:pt x="3642" y="20363"/>
                  </a:cubicBezTo>
                  <a:cubicBezTo>
                    <a:pt x="6049" y="22834"/>
                    <a:pt x="9248" y="24195"/>
                    <a:pt x="12636" y="24195"/>
                  </a:cubicBezTo>
                  <a:cubicBezTo>
                    <a:pt x="19635" y="24195"/>
                    <a:pt x="25304" y="18400"/>
                    <a:pt x="25304" y="11243"/>
                  </a:cubicBezTo>
                  <a:cubicBezTo>
                    <a:pt x="25304" y="6619"/>
                    <a:pt x="22865" y="2312"/>
                    <a:pt x="189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099" name="Google Shape;2099;p23"/>
            <p:cNvSpPr/>
            <p:nvPr/>
          </p:nvSpPr>
          <p:spPr>
            <a:xfrm>
              <a:off x="3853527" y="3390397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100" name="Google Shape;2100;p23"/>
            <p:cNvSpPr/>
            <p:nvPr/>
          </p:nvSpPr>
          <p:spPr>
            <a:xfrm>
              <a:off x="3853527" y="3430081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101" name="Google Shape;2101;p23"/>
            <p:cNvSpPr/>
            <p:nvPr/>
          </p:nvSpPr>
          <p:spPr>
            <a:xfrm>
              <a:off x="3853527" y="3468681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102" name="Google Shape;2102;p23"/>
            <p:cNvSpPr/>
            <p:nvPr/>
          </p:nvSpPr>
          <p:spPr>
            <a:xfrm>
              <a:off x="3853527" y="3508365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103" name="Google Shape;2103;p23"/>
            <p:cNvSpPr/>
            <p:nvPr/>
          </p:nvSpPr>
          <p:spPr>
            <a:xfrm>
              <a:off x="3853527" y="3548049"/>
              <a:ext cx="321738" cy="16117"/>
            </a:xfrm>
            <a:custGeom>
              <a:avLst/>
              <a:gdLst/>
              <a:ahLst/>
              <a:cxnLst/>
              <a:rect l="l" t="t" r="r" b="b"/>
              <a:pathLst>
                <a:path w="9502" h="476" extrusionOk="0">
                  <a:moveTo>
                    <a:pt x="1" y="0"/>
                  </a:moveTo>
                  <a:lnTo>
                    <a:pt x="1" y="475"/>
                  </a:lnTo>
                  <a:lnTo>
                    <a:pt x="9502" y="475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104" name="Google Shape;2104;p23"/>
            <p:cNvSpPr/>
            <p:nvPr/>
          </p:nvSpPr>
          <p:spPr>
            <a:xfrm>
              <a:off x="3853527" y="3586650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105" name="Google Shape;2105;p23"/>
            <p:cNvSpPr/>
            <p:nvPr/>
          </p:nvSpPr>
          <p:spPr>
            <a:xfrm>
              <a:off x="3853527" y="3879369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106" name="Google Shape;2106;p23"/>
            <p:cNvSpPr/>
            <p:nvPr/>
          </p:nvSpPr>
          <p:spPr>
            <a:xfrm>
              <a:off x="3853527" y="3919053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107" name="Google Shape;2107;p23"/>
            <p:cNvSpPr/>
            <p:nvPr/>
          </p:nvSpPr>
          <p:spPr>
            <a:xfrm>
              <a:off x="3853527" y="3957654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108" name="Google Shape;2108;p23"/>
            <p:cNvSpPr/>
            <p:nvPr/>
          </p:nvSpPr>
          <p:spPr>
            <a:xfrm>
              <a:off x="3853527" y="3997338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109" name="Google Shape;2109;p23"/>
            <p:cNvSpPr/>
            <p:nvPr/>
          </p:nvSpPr>
          <p:spPr>
            <a:xfrm>
              <a:off x="3853527" y="4035938"/>
              <a:ext cx="321738" cy="17201"/>
            </a:xfrm>
            <a:custGeom>
              <a:avLst/>
              <a:gdLst/>
              <a:ahLst/>
              <a:cxnLst/>
              <a:rect l="l" t="t" r="r" b="b"/>
              <a:pathLst>
                <a:path w="9502" h="508" extrusionOk="0">
                  <a:moveTo>
                    <a:pt x="1" y="0"/>
                  </a:moveTo>
                  <a:lnTo>
                    <a:pt x="1" y="507"/>
                  </a:lnTo>
                  <a:lnTo>
                    <a:pt x="9502" y="507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110" name="Google Shape;2110;p23"/>
            <p:cNvSpPr/>
            <p:nvPr/>
          </p:nvSpPr>
          <p:spPr>
            <a:xfrm>
              <a:off x="3853527" y="4075622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111" name="Google Shape;2111;p23"/>
            <p:cNvSpPr/>
            <p:nvPr/>
          </p:nvSpPr>
          <p:spPr>
            <a:xfrm>
              <a:off x="6125770" y="2472080"/>
              <a:ext cx="305654" cy="306061"/>
            </a:xfrm>
            <a:custGeom>
              <a:avLst/>
              <a:gdLst/>
              <a:ahLst/>
              <a:cxnLst/>
              <a:rect l="l" t="t" r="r" b="b"/>
              <a:pathLst>
                <a:path w="9027" h="9039" extrusionOk="0">
                  <a:moveTo>
                    <a:pt x="4494" y="3326"/>
                  </a:moveTo>
                  <a:cubicBezTo>
                    <a:pt x="4547" y="3326"/>
                    <a:pt x="4602" y="3330"/>
                    <a:pt x="4656" y="3338"/>
                  </a:cubicBezTo>
                  <a:cubicBezTo>
                    <a:pt x="5321" y="3433"/>
                    <a:pt x="5796" y="4035"/>
                    <a:pt x="5701" y="4669"/>
                  </a:cubicBezTo>
                  <a:cubicBezTo>
                    <a:pt x="5612" y="5291"/>
                    <a:pt x="5079" y="5720"/>
                    <a:pt x="4491" y="5720"/>
                  </a:cubicBezTo>
                  <a:cubicBezTo>
                    <a:pt x="4451" y="5720"/>
                    <a:pt x="4411" y="5718"/>
                    <a:pt x="4371" y="5714"/>
                  </a:cubicBezTo>
                  <a:cubicBezTo>
                    <a:pt x="3706" y="5619"/>
                    <a:pt x="3231" y="5017"/>
                    <a:pt x="3326" y="4352"/>
                  </a:cubicBezTo>
                  <a:cubicBezTo>
                    <a:pt x="3413" y="3773"/>
                    <a:pt x="3923" y="3326"/>
                    <a:pt x="4494" y="3326"/>
                  </a:cubicBezTo>
                  <a:close/>
                  <a:moveTo>
                    <a:pt x="3923" y="0"/>
                  </a:moveTo>
                  <a:cubicBezTo>
                    <a:pt x="3914" y="0"/>
                    <a:pt x="3905" y="4"/>
                    <a:pt x="3896" y="13"/>
                  </a:cubicBezTo>
                  <a:lnTo>
                    <a:pt x="2788" y="298"/>
                  </a:lnTo>
                  <a:cubicBezTo>
                    <a:pt x="2756" y="298"/>
                    <a:pt x="2756" y="330"/>
                    <a:pt x="2756" y="362"/>
                  </a:cubicBezTo>
                  <a:cubicBezTo>
                    <a:pt x="2756" y="362"/>
                    <a:pt x="2914" y="1470"/>
                    <a:pt x="2439" y="1818"/>
                  </a:cubicBezTo>
                  <a:cubicBezTo>
                    <a:pt x="2239" y="1969"/>
                    <a:pt x="1999" y="2060"/>
                    <a:pt x="1766" y="2060"/>
                  </a:cubicBezTo>
                  <a:cubicBezTo>
                    <a:pt x="1704" y="2060"/>
                    <a:pt x="1644" y="2053"/>
                    <a:pt x="1584" y="2040"/>
                  </a:cubicBezTo>
                  <a:cubicBezTo>
                    <a:pt x="1331" y="2008"/>
                    <a:pt x="951" y="1755"/>
                    <a:pt x="951" y="1755"/>
                  </a:cubicBezTo>
                  <a:cubicBezTo>
                    <a:pt x="940" y="1744"/>
                    <a:pt x="930" y="1741"/>
                    <a:pt x="920" y="1741"/>
                  </a:cubicBezTo>
                  <a:cubicBezTo>
                    <a:pt x="901" y="1741"/>
                    <a:pt x="887" y="1755"/>
                    <a:pt x="887" y="1755"/>
                  </a:cubicBezTo>
                  <a:lnTo>
                    <a:pt x="317" y="2737"/>
                  </a:lnTo>
                  <a:cubicBezTo>
                    <a:pt x="286" y="2768"/>
                    <a:pt x="317" y="2832"/>
                    <a:pt x="317" y="2832"/>
                  </a:cubicBezTo>
                  <a:cubicBezTo>
                    <a:pt x="317" y="2832"/>
                    <a:pt x="1204" y="3497"/>
                    <a:pt x="1141" y="4067"/>
                  </a:cubicBezTo>
                  <a:cubicBezTo>
                    <a:pt x="1077" y="4669"/>
                    <a:pt x="32" y="5049"/>
                    <a:pt x="32" y="5049"/>
                  </a:cubicBezTo>
                  <a:cubicBezTo>
                    <a:pt x="1" y="5080"/>
                    <a:pt x="1" y="5112"/>
                    <a:pt x="1" y="5144"/>
                  </a:cubicBezTo>
                  <a:lnTo>
                    <a:pt x="286" y="6220"/>
                  </a:lnTo>
                  <a:cubicBezTo>
                    <a:pt x="317" y="6252"/>
                    <a:pt x="349" y="6284"/>
                    <a:pt x="381" y="6284"/>
                  </a:cubicBezTo>
                  <a:cubicBezTo>
                    <a:pt x="381" y="6284"/>
                    <a:pt x="553" y="6258"/>
                    <a:pt x="782" y="6258"/>
                  </a:cubicBezTo>
                  <a:cubicBezTo>
                    <a:pt x="1126" y="6258"/>
                    <a:pt x="1597" y="6315"/>
                    <a:pt x="1806" y="6600"/>
                  </a:cubicBezTo>
                  <a:cubicBezTo>
                    <a:pt x="2186" y="7044"/>
                    <a:pt x="1742" y="8057"/>
                    <a:pt x="1742" y="8057"/>
                  </a:cubicBezTo>
                  <a:cubicBezTo>
                    <a:pt x="1742" y="8089"/>
                    <a:pt x="1742" y="8120"/>
                    <a:pt x="1774" y="8152"/>
                  </a:cubicBezTo>
                  <a:lnTo>
                    <a:pt x="2756" y="8722"/>
                  </a:lnTo>
                  <a:cubicBezTo>
                    <a:pt x="2788" y="8722"/>
                    <a:pt x="2819" y="8722"/>
                    <a:pt x="2819" y="8690"/>
                  </a:cubicBezTo>
                  <a:cubicBezTo>
                    <a:pt x="2819" y="8690"/>
                    <a:pt x="3418" y="7892"/>
                    <a:pt x="3967" y="7892"/>
                  </a:cubicBezTo>
                  <a:cubicBezTo>
                    <a:pt x="3996" y="7892"/>
                    <a:pt x="4025" y="7894"/>
                    <a:pt x="4054" y="7899"/>
                  </a:cubicBezTo>
                  <a:cubicBezTo>
                    <a:pt x="4656" y="7962"/>
                    <a:pt x="5068" y="8975"/>
                    <a:pt x="5068" y="8975"/>
                  </a:cubicBezTo>
                  <a:cubicBezTo>
                    <a:pt x="5068" y="9007"/>
                    <a:pt x="5099" y="9039"/>
                    <a:pt x="5131" y="9039"/>
                  </a:cubicBezTo>
                  <a:lnTo>
                    <a:pt x="6239" y="8722"/>
                  </a:lnTo>
                  <a:cubicBezTo>
                    <a:pt x="6271" y="8722"/>
                    <a:pt x="6271" y="8690"/>
                    <a:pt x="6271" y="8659"/>
                  </a:cubicBezTo>
                  <a:cubicBezTo>
                    <a:pt x="6271" y="8659"/>
                    <a:pt x="6113" y="7582"/>
                    <a:pt x="6588" y="7202"/>
                  </a:cubicBezTo>
                  <a:cubicBezTo>
                    <a:pt x="6722" y="7104"/>
                    <a:pt x="6896" y="7068"/>
                    <a:pt x="7077" y="7068"/>
                  </a:cubicBezTo>
                  <a:cubicBezTo>
                    <a:pt x="7539" y="7068"/>
                    <a:pt x="8045" y="7297"/>
                    <a:pt x="8045" y="7297"/>
                  </a:cubicBezTo>
                  <a:cubicBezTo>
                    <a:pt x="8076" y="7297"/>
                    <a:pt x="8140" y="7297"/>
                    <a:pt x="8140" y="7265"/>
                  </a:cubicBezTo>
                  <a:lnTo>
                    <a:pt x="8710" y="6284"/>
                  </a:lnTo>
                  <a:cubicBezTo>
                    <a:pt x="8710" y="6252"/>
                    <a:pt x="8710" y="6220"/>
                    <a:pt x="8678" y="6189"/>
                  </a:cubicBezTo>
                  <a:cubicBezTo>
                    <a:pt x="8678" y="6189"/>
                    <a:pt x="7791" y="5555"/>
                    <a:pt x="7886" y="4954"/>
                  </a:cubicBezTo>
                  <a:cubicBezTo>
                    <a:pt x="7950" y="4383"/>
                    <a:pt x="8995" y="3972"/>
                    <a:pt x="8995" y="3972"/>
                  </a:cubicBezTo>
                  <a:cubicBezTo>
                    <a:pt x="9026" y="3972"/>
                    <a:pt x="9026" y="3908"/>
                    <a:pt x="9026" y="3877"/>
                  </a:cubicBezTo>
                  <a:lnTo>
                    <a:pt x="8741" y="2800"/>
                  </a:lnTo>
                  <a:cubicBezTo>
                    <a:pt x="8719" y="2778"/>
                    <a:pt x="8696" y="2755"/>
                    <a:pt x="8674" y="2755"/>
                  </a:cubicBezTo>
                  <a:cubicBezTo>
                    <a:pt x="8665" y="2755"/>
                    <a:pt x="8656" y="2759"/>
                    <a:pt x="8646" y="2768"/>
                  </a:cubicBezTo>
                  <a:cubicBezTo>
                    <a:pt x="8646" y="2768"/>
                    <a:pt x="8306" y="2899"/>
                    <a:pt x="8054" y="2899"/>
                  </a:cubicBezTo>
                  <a:cubicBezTo>
                    <a:pt x="8029" y="2899"/>
                    <a:pt x="8004" y="2898"/>
                    <a:pt x="7981" y="2895"/>
                  </a:cubicBezTo>
                  <a:cubicBezTo>
                    <a:pt x="7665" y="2832"/>
                    <a:pt x="7411" y="2705"/>
                    <a:pt x="7221" y="2452"/>
                  </a:cubicBezTo>
                  <a:cubicBezTo>
                    <a:pt x="6841" y="1977"/>
                    <a:pt x="7285" y="963"/>
                    <a:pt x="7285" y="963"/>
                  </a:cubicBezTo>
                  <a:cubicBezTo>
                    <a:pt x="7285" y="932"/>
                    <a:pt x="7285" y="900"/>
                    <a:pt x="7253" y="868"/>
                  </a:cubicBezTo>
                  <a:lnTo>
                    <a:pt x="6271" y="298"/>
                  </a:lnTo>
                  <a:cubicBezTo>
                    <a:pt x="6239" y="298"/>
                    <a:pt x="6208" y="298"/>
                    <a:pt x="6176" y="330"/>
                  </a:cubicBezTo>
                  <a:cubicBezTo>
                    <a:pt x="6176" y="330"/>
                    <a:pt x="5586" y="1156"/>
                    <a:pt x="5003" y="1156"/>
                  </a:cubicBezTo>
                  <a:cubicBezTo>
                    <a:pt x="4983" y="1156"/>
                    <a:pt x="4962" y="1155"/>
                    <a:pt x="4941" y="1153"/>
                  </a:cubicBezTo>
                  <a:cubicBezTo>
                    <a:pt x="4371" y="1058"/>
                    <a:pt x="3959" y="45"/>
                    <a:pt x="3959" y="45"/>
                  </a:cubicBezTo>
                  <a:cubicBezTo>
                    <a:pt x="3959" y="22"/>
                    <a:pt x="3943" y="0"/>
                    <a:pt x="39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112" name="Google Shape;2112;p23"/>
            <p:cNvSpPr/>
            <p:nvPr/>
          </p:nvSpPr>
          <p:spPr>
            <a:xfrm>
              <a:off x="6278038" y="2808919"/>
              <a:ext cx="314221" cy="313442"/>
            </a:xfrm>
            <a:custGeom>
              <a:avLst/>
              <a:gdLst/>
              <a:ahLst/>
              <a:cxnLst/>
              <a:rect l="l" t="t" r="r" b="b"/>
              <a:pathLst>
                <a:path w="9280" h="9257" extrusionOk="0">
                  <a:moveTo>
                    <a:pt x="4656" y="3556"/>
                  </a:moveTo>
                  <a:cubicBezTo>
                    <a:pt x="4688" y="3556"/>
                    <a:pt x="4751" y="3556"/>
                    <a:pt x="4783" y="3588"/>
                  </a:cubicBezTo>
                  <a:cubicBezTo>
                    <a:pt x="5353" y="3651"/>
                    <a:pt x="5796" y="4190"/>
                    <a:pt x="5701" y="4760"/>
                  </a:cubicBezTo>
                  <a:cubicBezTo>
                    <a:pt x="5642" y="5320"/>
                    <a:pt x="5170" y="5716"/>
                    <a:pt x="4619" y="5716"/>
                  </a:cubicBezTo>
                  <a:cubicBezTo>
                    <a:pt x="4579" y="5716"/>
                    <a:pt x="4539" y="5714"/>
                    <a:pt x="4498" y="5710"/>
                  </a:cubicBezTo>
                  <a:cubicBezTo>
                    <a:pt x="4213" y="5646"/>
                    <a:pt x="3959" y="5520"/>
                    <a:pt x="3801" y="5298"/>
                  </a:cubicBezTo>
                  <a:cubicBezTo>
                    <a:pt x="3611" y="5076"/>
                    <a:pt x="3548" y="4791"/>
                    <a:pt x="3579" y="4506"/>
                  </a:cubicBezTo>
                  <a:cubicBezTo>
                    <a:pt x="3611" y="4221"/>
                    <a:pt x="3769" y="3968"/>
                    <a:pt x="3991" y="3778"/>
                  </a:cubicBezTo>
                  <a:cubicBezTo>
                    <a:pt x="4181" y="3651"/>
                    <a:pt x="4403" y="3556"/>
                    <a:pt x="4656" y="3556"/>
                  </a:cubicBezTo>
                  <a:close/>
                  <a:moveTo>
                    <a:pt x="4682" y="3328"/>
                  </a:moveTo>
                  <a:cubicBezTo>
                    <a:pt x="4379" y="3328"/>
                    <a:pt x="4085" y="3422"/>
                    <a:pt x="3864" y="3588"/>
                  </a:cubicBezTo>
                  <a:cubicBezTo>
                    <a:pt x="3579" y="3809"/>
                    <a:pt x="3389" y="4126"/>
                    <a:pt x="3358" y="4475"/>
                  </a:cubicBezTo>
                  <a:cubicBezTo>
                    <a:pt x="3294" y="4823"/>
                    <a:pt x="3389" y="5171"/>
                    <a:pt x="3611" y="5425"/>
                  </a:cubicBezTo>
                  <a:cubicBezTo>
                    <a:pt x="3801" y="5710"/>
                    <a:pt x="4118" y="5900"/>
                    <a:pt x="4466" y="5931"/>
                  </a:cubicBezTo>
                  <a:cubicBezTo>
                    <a:pt x="4529" y="5931"/>
                    <a:pt x="4593" y="5963"/>
                    <a:pt x="4656" y="5963"/>
                  </a:cubicBezTo>
                  <a:cubicBezTo>
                    <a:pt x="5289" y="5963"/>
                    <a:pt x="5859" y="5456"/>
                    <a:pt x="5954" y="4791"/>
                  </a:cubicBezTo>
                  <a:cubicBezTo>
                    <a:pt x="6049" y="4094"/>
                    <a:pt x="5543" y="3429"/>
                    <a:pt x="4814" y="3334"/>
                  </a:cubicBezTo>
                  <a:cubicBezTo>
                    <a:pt x="4770" y="3330"/>
                    <a:pt x="4726" y="3328"/>
                    <a:pt x="4682" y="3328"/>
                  </a:cubicBezTo>
                  <a:close/>
                  <a:moveTo>
                    <a:pt x="3991" y="263"/>
                  </a:moveTo>
                  <a:cubicBezTo>
                    <a:pt x="4086" y="453"/>
                    <a:pt x="4466" y="1308"/>
                    <a:pt x="5068" y="1371"/>
                  </a:cubicBezTo>
                  <a:cubicBezTo>
                    <a:pt x="5102" y="1377"/>
                    <a:pt x="5137" y="1379"/>
                    <a:pt x="5172" y="1379"/>
                  </a:cubicBezTo>
                  <a:cubicBezTo>
                    <a:pt x="5709" y="1379"/>
                    <a:pt x="6249" y="726"/>
                    <a:pt x="6398" y="548"/>
                  </a:cubicBezTo>
                  <a:lnTo>
                    <a:pt x="7285" y="1086"/>
                  </a:lnTo>
                  <a:cubicBezTo>
                    <a:pt x="7190" y="1276"/>
                    <a:pt x="6873" y="2163"/>
                    <a:pt x="7253" y="2638"/>
                  </a:cubicBezTo>
                  <a:cubicBezTo>
                    <a:pt x="7443" y="2891"/>
                    <a:pt x="7760" y="3081"/>
                    <a:pt x="8076" y="3113"/>
                  </a:cubicBezTo>
                  <a:cubicBezTo>
                    <a:pt x="8107" y="3117"/>
                    <a:pt x="8140" y="3119"/>
                    <a:pt x="8174" y="3119"/>
                  </a:cubicBezTo>
                  <a:cubicBezTo>
                    <a:pt x="8383" y="3119"/>
                    <a:pt x="8637" y="3045"/>
                    <a:pt x="8773" y="3018"/>
                  </a:cubicBezTo>
                  <a:lnTo>
                    <a:pt x="9026" y="3999"/>
                  </a:lnTo>
                  <a:cubicBezTo>
                    <a:pt x="8836" y="4063"/>
                    <a:pt x="7981" y="4475"/>
                    <a:pt x="7886" y="5076"/>
                  </a:cubicBezTo>
                  <a:cubicBezTo>
                    <a:pt x="7823" y="5646"/>
                    <a:pt x="8551" y="6248"/>
                    <a:pt x="8710" y="6375"/>
                  </a:cubicBezTo>
                  <a:lnTo>
                    <a:pt x="8203" y="7293"/>
                  </a:lnTo>
                  <a:cubicBezTo>
                    <a:pt x="8056" y="7230"/>
                    <a:pt x="7618" y="7070"/>
                    <a:pt x="7210" y="7070"/>
                  </a:cubicBezTo>
                  <a:cubicBezTo>
                    <a:pt x="7002" y="7070"/>
                    <a:pt x="6801" y="7112"/>
                    <a:pt x="6651" y="7230"/>
                  </a:cubicBezTo>
                  <a:cubicBezTo>
                    <a:pt x="6176" y="7610"/>
                    <a:pt x="6271" y="8528"/>
                    <a:pt x="6271" y="8750"/>
                  </a:cubicBezTo>
                  <a:lnTo>
                    <a:pt x="5289" y="9035"/>
                  </a:lnTo>
                  <a:cubicBezTo>
                    <a:pt x="5194" y="8813"/>
                    <a:pt x="4814" y="7958"/>
                    <a:pt x="4213" y="7895"/>
                  </a:cubicBezTo>
                  <a:lnTo>
                    <a:pt x="4118" y="7895"/>
                  </a:lnTo>
                  <a:cubicBezTo>
                    <a:pt x="3579" y="7895"/>
                    <a:pt x="3009" y="8560"/>
                    <a:pt x="2883" y="8686"/>
                  </a:cubicBezTo>
                  <a:lnTo>
                    <a:pt x="1996" y="8180"/>
                  </a:lnTo>
                  <a:cubicBezTo>
                    <a:pt x="2059" y="7990"/>
                    <a:pt x="2407" y="7103"/>
                    <a:pt x="2027" y="6628"/>
                  </a:cubicBezTo>
                  <a:cubicBezTo>
                    <a:pt x="1799" y="6317"/>
                    <a:pt x="1313" y="6250"/>
                    <a:pt x="942" y="6250"/>
                  </a:cubicBezTo>
                  <a:cubicBezTo>
                    <a:pt x="747" y="6250"/>
                    <a:pt x="584" y="6269"/>
                    <a:pt x="507" y="6280"/>
                  </a:cubicBezTo>
                  <a:lnTo>
                    <a:pt x="254" y="5266"/>
                  </a:lnTo>
                  <a:cubicBezTo>
                    <a:pt x="444" y="5171"/>
                    <a:pt x="1299" y="4791"/>
                    <a:pt x="1394" y="4190"/>
                  </a:cubicBezTo>
                  <a:cubicBezTo>
                    <a:pt x="1457" y="3619"/>
                    <a:pt x="729" y="3018"/>
                    <a:pt x="571" y="2891"/>
                  </a:cubicBezTo>
                  <a:lnTo>
                    <a:pt x="1077" y="2004"/>
                  </a:lnTo>
                  <a:cubicBezTo>
                    <a:pt x="1204" y="2068"/>
                    <a:pt x="1457" y="2258"/>
                    <a:pt x="1679" y="2289"/>
                  </a:cubicBezTo>
                  <a:cubicBezTo>
                    <a:pt x="1723" y="2293"/>
                    <a:pt x="1768" y="2295"/>
                    <a:pt x="1812" y="2295"/>
                  </a:cubicBezTo>
                  <a:cubicBezTo>
                    <a:pt x="2114" y="2295"/>
                    <a:pt x="2408" y="2202"/>
                    <a:pt x="2629" y="2036"/>
                  </a:cubicBezTo>
                  <a:cubicBezTo>
                    <a:pt x="3104" y="1688"/>
                    <a:pt x="3009" y="738"/>
                    <a:pt x="2978" y="516"/>
                  </a:cubicBezTo>
                  <a:lnTo>
                    <a:pt x="3991" y="263"/>
                  </a:lnTo>
                  <a:close/>
                  <a:moveTo>
                    <a:pt x="4041" y="1"/>
                  </a:moveTo>
                  <a:cubicBezTo>
                    <a:pt x="4025" y="1"/>
                    <a:pt x="4008" y="4"/>
                    <a:pt x="3991" y="9"/>
                  </a:cubicBezTo>
                  <a:lnTo>
                    <a:pt x="2883" y="294"/>
                  </a:lnTo>
                  <a:cubicBezTo>
                    <a:pt x="2788" y="358"/>
                    <a:pt x="2724" y="421"/>
                    <a:pt x="2756" y="516"/>
                  </a:cubicBezTo>
                  <a:cubicBezTo>
                    <a:pt x="2788" y="801"/>
                    <a:pt x="2819" y="1593"/>
                    <a:pt x="2502" y="1846"/>
                  </a:cubicBezTo>
                  <a:cubicBezTo>
                    <a:pt x="2317" y="2005"/>
                    <a:pt x="2087" y="2075"/>
                    <a:pt x="1849" y="2075"/>
                  </a:cubicBezTo>
                  <a:cubicBezTo>
                    <a:pt x="1803" y="2075"/>
                    <a:pt x="1757" y="2073"/>
                    <a:pt x="1711" y="2068"/>
                  </a:cubicBezTo>
                  <a:cubicBezTo>
                    <a:pt x="1552" y="2036"/>
                    <a:pt x="1267" y="1846"/>
                    <a:pt x="1141" y="1783"/>
                  </a:cubicBezTo>
                  <a:cubicBezTo>
                    <a:pt x="1109" y="1751"/>
                    <a:pt x="1077" y="1751"/>
                    <a:pt x="1014" y="1751"/>
                  </a:cubicBezTo>
                  <a:cubicBezTo>
                    <a:pt x="982" y="1751"/>
                    <a:pt x="919" y="1783"/>
                    <a:pt x="887" y="1846"/>
                  </a:cubicBezTo>
                  <a:lnTo>
                    <a:pt x="317" y="2828"/>
                  </a:lnTo>
                  <a:cubicBezTo>
                    <a:pt x="286" y="2891"/>
                    <a:pt x="317" y="3018"/>
                    <a:pt x="381" y="3049"/>
                  </a:cubicBezTo>
                  <a:cubicBezTo>
                    <a:pt x="634" y="3239"/>
                    <a:pt x="1204" y="3746"/>
                    <a:pt x="1141" y="4190"/>
                  </a:cubicBezTo>
                  <a:cubicBezTo>
                    <a:pt x="1109" y="4601"/>
                    <a:pt x="381" y="4981"/>
                    <a:pt x="127" y="5076"/>
                  </a:cubicBezTo>
                  <a:cubicBezTo>
                    <a:pt x="32" y="5108"/>
                    <a:pt x="1" y="5203"/>
                    <a:pt x="1" y="5298"/>
                  </a:cubicBezTo>
                  <a:lnTo>
                    <a:pt x="317" y="6406"/>
                  </a:lnTo>
                  <a:cubicBezTo>
                    <a:pt x="349" y="6501"/>
                    <a:pt x="444" y="6533"/>
                    <a:pt x="507" y="6533"/>
                  </a:cubicBezTo>
                  <a:cubicBezTo>
                    <a:pt x="606" y="6511"/>
                    <a:pt x="764" y="6493"/>
                    <a:pt x="940" y="6493"/>
                  </a:cubicBezTo>
                  <a:cubicBezTo>
                    <a:pt x="1275" y="6493"/>
                    <a:pt x="1672" y="6558"/>
                    <a:pt x="1837" y="6786"/>
                  </a:cubicBezTo>
                  <a:cubicBezTo>
                    <a:pt x="2122" y="7135"/>
                    <a:pt x="1869" y="7863"/>
                    <a:pt x="1742" y="8148"/>
                  </a:cubicBezTo>
                  <a:cubicBezTo>
                    <a:pt x="1711" y="8211"/>
                    <a:pt x="1742" y="8306"/>
                    <a:pt x="1837" y="8370"/>
                  </a:cubicBezTo>
                  <a:lnTo>
                    <a:pt x="2819" y="8940"/>
                  </a:lnTo>
                  <a:cubicBezTo>
                    <a:pt x="2854" y="8951"/>
                    <a:pt x="2889" y="8959"/>
                    <a:pt x="2922" y="8959"/>
                  </a:cubicBezTo>
                  <a:cubicBezTo>
                    <a:pt x="2979" y="8959"/>
                    <a:pt x="3032" y="8937"/>
                    <a:pt x="3073" y="8876"/>
                  </a:cubicBezTo>
                  <a:cubicBezTo>
                    <a:pt x="3227" y="8661"/>
                    <a:pt x="3741" y="8115"/>
                    <a:pt x="4147" y="8115"/>
                  </a:cubicBezTo>
                  <a:cubicBezTo>
                    <a:pt x="4159" y="8115"/>
                    <a:pt x="4170" y="8116"/>
                    <a:pt x="4181" y="8116"/>
                  </a:cubicBezTo>
                  <a:cubicBezTo>
                    <a:pt x="4593" y="8180"/>
                    <a:pt x="4973" y="8876"/>
                    <a:pt x="5068" y="9162"/>
                  </a:cubicBezTo>
                  <a:cubicBezTo>
                    <a:pt x="5099" y="9225"/>
                    <a:pt x="5163" y="9257"/>
                    <a:pt x="5258" y="9257"/>
                  </a:cubicBezTo>
                  <a:lnTo>
                    <a:pt x="5289" y="9257"/>
                  </a:lnTo>
                  <a:lnTo>
                    <a:pt x="6398" y="8972"/>
                  </a:lnTo>
                  <a:cubicBezTo>
                    <a:pt x="6493" y="8940"/>
                    <a:pt x="6524" y="8845"/>
                    <a:pt x="6524" y="8750"/>
                  </a:cubicBezTo>
                  <a:cubicBezTo>
                    <a:pt x="6493" y="8465"/>
                    <a:pt x="6429" y="7673"/>
                    <a:pt x="6778" y="7420"/>
                  </a:cubicBezTo>
                  <a:cubicBezTo>
                    <a:pt x="6888" y="7340"/>
                    <a:pt x="7038" y="7310"/>
                    <a:pt x="7201" y="7310"/>
                  </a:cubicBezTo>
                  <a:cubicBezTo>
                    <a:pt x="7555" y="7310"/>
                    <a:pt x="7966" y="7450"/>
                    <a:pt x="8140" y="7515"/>
                  </a:cubicBezTo>
                  <a:cubicBezTo>
                    <a:pt x="8157" y="7523"/>
                    <a:pt x="8178" y="7527"/>
                    <a:pt x="8201" y="7527"/>
                  </a:cubicBezTo>
                  <a:cubicBezTo>
                    <a:pt x="8264" y="7527"/>
                    <a:pt x="8338" y="7498"/>
                    <a:pt x="8361" y="7451"/>
                  </a:cubicBezTo>
                  <a:lnTo>
                    <a:pt x="8931" y="6470"/>
                  </a:lnTo>
                  <a:cubicBezTo>
                    <a:pt x="8995" y="6375"/>
                    <a:pt x="8963" y="6280"/>
                    <a:pt x="8868" y="6216"/>
                  </a:cubicBezTo>
                  <a:cubicBezTo>
                    <a:pt x="8646" y="6058"/>
                    <a:pt x="8076" y="5520"/>
                    <a:pt x="8108" y="5108"/>
                  </a:cubicBezTo>
                  <a:lnTo>
                    <a:pt x="8140" y="5076"/>
                  </a:lnTo>
                  <a:cubicBezTo>
                    <a:pt x="8171" y="4665"/>
                    <a:pt x="8868" y="4285"/>
                    <a:pt x="9153" y="4190"/>
                  </a:cubicBezTo>
                  <a:cubicBezTo>
                    <a:pt x="9216" y="4158"/>
                    <a:pt x="9280" y="4063"/>
                    <a:pt x="9248" y="3968"/>
                  </a:cubicBezTo>
                  <a:lnTo>
                    <a:pt x="8963" y="2859"/>
                  </a:lnTo>
                  <a:cubicBezTo>
                    <a:pt x="8963" y="2828"/>
                    <a:pt x="8931" y="2796"/>
                    <a:pt x="8868" y="2764"/>
                  </a:cubicBezTo>
                  <a:cubicBezTo>
                    <a:pt x="8852" y="2749"/>
                    <a:pt x="8828" y="2741"/>
                    <a:pt x="8805" y="2741"/>
                  </a:cubicBezTo>
                  <a:cubicBezTo>
                    <a:pt x="8781" y="2741"/>
                    <a:pt x="8757" y="2749"/>
                    <a:pt x="8741" y="2764"/>
                  </a:cubicBezTo>
                  <a:cubicBezTo>
                    <a:pt x="8629" y="2793"/>
                    <a:pt x="8365" y="2896"/>
                    <a:pt x="8175" y="2896"/>
                  </a:cubicBezTo>
                  <a:cubicBezTo>
                    <a:pt x="8151" y="2896"/>
                    <a:pt x="8129" y="2895"/>
                    <a:pt x="8108" y="2891"/>
                  </a:cubicBezTo>
                  <a:cubicBezTo>
                    <a:pt x="7823" y="2859"/>
                    <a:pt x="7601" y="2701"/>
                    <a:pt x="7411" y="2479"/>
                  </a:cubicBezTo>
                  <a:cubicBezTo>
                    <a:pt x="7158" y="2163"/>
                    <a:pt x="7411" y="1403"/>
                    <a:pt x="7506" y="1149"/>
                  </a:cubicBezTo>
                  <a:cubicBezTo>
                    <a:pt x="7538" y="1054"/>
                    <a:pt x="7538" y="959"/>
                    <a:pt x="7443" y="896"/>
                  </a:cubicBezTo>
                  <a:lnTo>
                    <a:pt x="6461" y="326"/>
                  </a:lnTo>
                  <a:cubicBezTo>
                    <a:pt x="6436" y="317"/>
                    <a:pt x="6410" y="313"/>
                    <a:pt x="6385" y="313"/>
                  </a:cubicBezTo>
                  <a:cubicBezTo>
                    <a:pt x="6317" y="313"/>
                    <a:pt x="6254" y="343"/>
                    <a:pt x="6208" y="389"/>
                  </a:cubicBezTo>
                  <a:cubicBezTo>
                    <a:pt x="6057" y="600"/>
                    <a:pt x="5563" y="1154"/>
                    <a:pt x="5161" y="1154"/>
                  </a:cubicBezTo>
                  <a:cubicBezTo>
                    <a:pt x="5140" y="1154"/>
                    <a:pt x="5120" y="1152"/>
                    <a:pt x="5099" y="1149"/>
                  </a:cubicBezTo>
                  <a:cubicBezTo>
                    <a:pt x="4656" y="1086"/>
                    <a:pt x="4308" y="389"/>
                    <a:pt x="4213" y="136"/>
                  </a:cubicBezTo>
                  <a:cubicBezTo>
                    <a:pt x="4187" y="58"/>
                    <a:pt x="4118" y="1"/>
                    <a:pt x="40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113" name="Google Shape;2113;p23"/>
            <p:cNvSpPr/>
            <p:nvPr/>
          </p:nvSpPr>
          <p:spPr>
            <a:xfrm>
              <a:off x="2856282" y="2566888"/>
              <a:ext cx="315304" cy="315270"/>
            </a:xfrm>
            <a:custGeom>
              <a:avLst/>
              <a:gdLst/>
              <a:ahLst/>
              <a:cxnLst/>
              <a:rect l="l" t="t" r="r" b="b"/>
              <a:pathLst>
                <a:path w="9312" h="9311" extrusionOk="0">
                  <a:moveTo>
                    <a:pt x="4656" y="3579"/>
                  </a:moveTo>
                  <a:cubicBezTo>
                    <a:pt x="4719" y="3579"/>
                    <a:pt x="4783" y="3579"/>
                    <a:pt x="4846" y="3610"/>
                  </a:cubicBezTo>
                  <a:cubicBezTo>
                    <a:pt x="5131" y="3642"/>
                    <a:pt x="5384" y="3800"/>
                    <a:pt x="5543" y="4054"/>
                  </a:cubicBezTo>
                  <a:cubicBezTo>
                    <a:pt x="5701" y="4275"/>
                    <a:pt x="5764" y="4560"/>
                    <a:pt x="5701" y="4845"/>
                  </a:cubicBezTo>
                  <a:cubicBezTo>
                    <a:pt x="5618" y="5345"/>
                    <a:pt x="5193" y="5723"/>
                    <a:pt x="4684" y="5723"/>
                  </a:cubicBezTo>
                  <a:cubicBezTo>
                    <a:pt x="4613" y="5723"/>
                    <a:pt x="4540" y="5716"/>
                    <a:pt x="4466" y="5700"/>
                  </a:cubicBezTo>
                  <a:cubicBezTo>
                    <a:pt x="4181" y="5669"/>
                    <a:pt x="3959" y="5510"/>
                    <a:pt x="3769" y="5257"/>
                  </a:cubicBezTo>
                  <a:cubicBezTo>
                    <a:pt x="3611" y="5035"/>
                    <a:pt x="3548" y="4750"/>
                    <a:pt x="3611" y="4465"/>
                  </a:cubicBezTo>
                  <a:cubicBezTo>
                    <a:pt x="3674" y="4180"/>
                    <a:pt x="3801" y="3959"/>
                    <a:pt x="4054" y="3769"/>
                  </a:cubicBezTo>
                  <a:cubicBezTo>
                    <a:pt x="4244" y="3642"/>
                    <a:pt x="4434" y="3579"/>
                    <a:pt x="4656" y="3579"/>
                  </a:cubicBezTo>
                  <a:close/>
                  <a:moveTo>
                    <a:pt x="4676" y="3337"/>
                  </a:moveTo>
                  <a:cubicBezTo>
                    <a:pt x="4418" y="3337"/>
                    <a:pt x="4153" y="3428"/>
                    <a:pt x="3928" y="3579"/>
                  </a:cubicBezTo>
                  <a:cubicBezTo>
                    <a:pt x="3611" y="3769"/>
                    <a:pt x="3421" y="4085"/>
                    <a:pt x="3389" y="4434"/>
                  </a:cubicBezTo>
                  <a:cubicBezTo>
                    <a:pt x="3326" y="4782"/>
                    <a:pt x="3389" y="5130"/>
                    <a:pt x="3579" y="5415"/>
                  </a:cubicBezTo>
                  <a:cubicBezTo>
                    <a:pt x="3801" y="5700"/>
                    <a:pt x="4086" y="5890"/>
                    <a:pt x="4434" y="5954"/>
                  </a:cubicBezTo>
                  <a:lnTo>
                    <a:pt x="4656" y="5954"/>
                  </a:lnTo>
                  <a:cubicBezTo>
                    <a:pt x="5289" y="5954"/>
                    <a:pt x="5859" y="5510"/>
                    <a:pt x="5954" y="4877"/>
                  </a:cubicBezTo>
                  <a:cubicBezTo>
                    <a:pt x="6018" y="4529"/>
                    <a:pt x="5954" y="4180"/>
                    <a:pt x="5733" y="3895"/>
                  </a:cubicBezTo>
                  <a:cubicBezTo>
                    <a:pt x="5543" y="3610"/>
                    <a:pt x="5226" y="3420"/>
                    <a:pt x="4878" y="3357"/>
                  </a:cubicBezTo>
                  <a:cubicBezTo>
                    <a:pt x="4812" y="3344"/>
                    <a:pt x="4744" y="3337"/>
                    <a:pt x="4676" y="3337"/>
                  </a:cubicBezTo>
                  <a:close/>
                  <a:moveTo>
                    <a:pt x="4213" y="253"/>
                  </a:moveTo>
                  <a:cubicBezTo>
                    <a:pt x="4276" y="475"/>
                    <a:pt x="4656" y="1330"/>
                    <a:pt x="5226" y="1425"/>
                  </a:cubicBezTo>
                  <a:cubicBezTo>
                    <a:pt x="5264" y="1431"/>
                    <a:pt x="5302" y="1434"/>
                    <a:pt x="5341" y="1434"/>
                  </a:cubicBezTo>
                  <a:cubicBezTo>
                    <a:pt x="5906" y="1434"/>
                    <a:pt x="6469" y="813"/>
                    <a:pt x="6588" y="665"/>
                  </a:cubicBezTo>
                  <a:lnTo>
                    <a:pt x="7443" y="1203"/>
                  </a:lnTo>
                  <a:cubicBezTo>
                    <a:pt x="7348" y="1330"/>
                    <a:pt x="7190" y="1615"/>
                    <a:pt x="7126" y="1805"/>
                  </a:cubicBezTo>
                  <a:cubicBezTo>
                    <a:pt x="7063" y="2154"/>
                    <a:pt x="7158" y="2502"/>
                    <a:pt x="7348" y="2787"/>
                  </a:cubicBezTo>
                  <a:cubicBezTo>
                    <a:pt x="7623" y="3162"/>
                    <a:pt x="8253" y="3201"/>
                    <a:pt x="8615" y="3201"/>
                  </a:cubicBezTo>
                  <a:cubicBezTo>
                    <a:pt x="8712" y="3201"/>
                    <a:pt x="8790" y="3199"/>
                    <a:pt x="8836" y="3199"/>
                  </a:cubicBezTo>
                  <a:lnTo>
                    <a:pt x="9090" y="4212"/>
                  </a:lnTo>
                  <a:cubicBezTo>
                    <a:pt x="8868" y="4275"/>
                    <a:pt x="8013" y="4624"/>
                    <a:pt x="7886" y="5225"/>
                  </a:cubicBezTo>
                  <a:cubicBezTo>
                    <a:pt x="7791" y="5795"/>
                    <a:pt x="8488" y="6429"/>
                    <a:pt x="8678" y="6587"/>
                  </a:cubicBezTo>
                  <a:lnTo>
                    <a:pt x="8108" y="7442"/>
                  </a:lnTo>
                  <a:cubicBezTo>
                    <a:pt x="7979" y="7378"/>
                    <a:pt x="7527" y="7196"/>
                    <a:pt x="7102" y="7196"/>
                  </a:cubicBezTo>
                  <a:cubicBezTo>
                    <a:pt x="6902" y="7196"/>
                    <a:pt x="6708" y="7236"/>
                    <a:pt x="6556" y="7347"/>
                  </a:cubicBezTo>
                  <a:cubicBezTo>
                    <a:pt x="6271" y="7537"/>
                    <a:pt x="6113" y="7822"/>
                    <a:pt x="6049" y="8171"/>
                  </a:cubicBezTo>
                  <a:cubicBezTo>
                    <a:pt x="5986" y="8392"/>
                    <a:pt x="6081" y="8709"/>
                    <a:pt x="6113" y="8836"/>
                  </a:cubicBezTo>
                  <a:lnTo>
                    <a:pt x="5131" y="9057"/>
                  </a:lnTo>
                  <a:cubicBezTo>
                    <a:pt x="5036" y="8867"/>
                    <a:pt x="4688" y="7981"/>
                    <a:pt x="4118" y="7886"/>
                  </a:cubicBezTo>
                  <a:lnTo>
                    <a:pt x="3991" y="7886"/>
                  </a:lnTo>
                  <a:cubicBezTo>
                    <a:pt x="3453" y="7886"/>
                    <a:pt x="2883" y="8487"/>
                    <a:pt x="2756" y="8677"/>
                  </a:cubicBezTo>
                  <a:lnTo>
                    <a:pt x="1869" y="8107"/>
                  </a:lnTo>
                  <a:cubicBezTo>
                    <a:pt x="1964" y="7917"/>
                    <a:pt x="2344" y="7031"/>
                    <a:pt x="1996" y="6555"/>
                  </a:cubicBezTo>
                  <a:cubicBezTo>
                    <a:pt x="1735" y="6199"/>
                    <a:pt x="1135" y="6128"/>
                    <a:pt x="771" y="6128"/>
                  </a:cubicBezTo>
                  <a:cubicBezTo>
                    <a:pt x="650" y="6128"/>
                    <a:pt x="555" y="6136"/>
                    <a:pt x="507" y="6144"/>
                  </a:cubicBezTo>
                  <a:lnTo>
                    <a:pt x="254" y="5130"/>
                  </a:lnTo>
                  <a:cubicBezTo>
                    <a:pt x="476" y="5035"/>
                    <a:pt x="1331" y="4687"/>
                    <a:pt x="1426" y="4117"/>
                  </a:cubicBezTo>
                  <a:cubicBezTo>
                    <a:pt x="1552" y="3515"/>
                    <a:pt x="856" y="2882"/>
                    <a:pt x="666" y="2755"/>
                  </a:cubicBezTo>
                  <a:lnTo>
                    <a:pt x="1236" y="1869"/>
                  </a:lnTo>
                  <a:cubicBezTo>
                    <a:pt x="1369" y="1935"/>
                    <a:pt x="1843" y="2125"/>
                    <a:pt x="2278" y="2125"/>
                  </a:cubicBezTo>
                  <a:cubicBezTo>
                    <a:pt x="2465" y="2125"/>
                    <a:pt x="2645" y="2090"/>
                    <a:pt x="2788" y="1995"/>
                  </a:cubicBezTo>
                  <a:cubicBezTo>
                    <a:pt x="3263" y="1647"/>
                    <a:pt x="3231" y="697"/>
                    <a:pt x="3199" y="475"/>
                  </a:cubicBezTo>
                  <a:lnTo>
                    <a:pt x="4213" y="253"/>
                  </a:lnTo>
                  <a:close/>
                  <a:moveTo>
                    <a:pt x="4213" y="0"/>
                  </a:moveTo>
                  <a:lnTo>
                    <a:pt x="3073" y="253"/>
                  </a:lnTo>
                  <a:cubicBezTo>
                    <a:pt x="3009" y="285"/>
                    <a:pt x="2946" y="380"/>
                    <a:pt x="2946" y="443"/>
                  </a:cubicBezTo>
                  <a:cubicBezTo>
                    <a:pt x="2978" y="728"/>
                    <a:pt x="2978" y="1520"/>
                    <a:pt x="2629" y="1773"/>
                  </a:cubicBezTo>
                  <a:cubicBezTo>
                    <a:pt x="2528" y="1847"/>
                    <a:pt x="2396" y="1875"/>
                    <a:pt x="2252" y="1875"/>
                  </a:cubicBezTo>
                  <a:cubicBezTo>
                    <a:pt x="1899" y="1875"/>
                    <a:pt x="1479" y="1705"/>
                    <a:pt x="1299" y="1615"/>
                  </a:cubicBezTo>
                  <a:cubicBezTo>
                    <a:pt x="1274" y="1607"/>
                    <a:pt x="1248" y="1603"/>
                    <a:pt x="1223" y="1603"/>
                  </a:cubicBezTo>
                  <a:cubicBezTo>
                    <a:pt x="1155" y="1603"/>
                    <a:pt x="1092" y="1632"/>
                    <a:pt x="1046" y="1678"/>
                  </a:cubicBezTo>
                  <a:lnTo>
                    <a:pt x="444" y="2660"/>
                  </a:lnTo>
                  <a:cubicBezTo>
                    <a:pt x="381" y="2755"/>
                    <a:pt x="412" y="2850"/>
                    <a:pt x="476" y="2914"/>
                  </a:cubicBezTo>
                  <a:cubicBezTo>
                    <a:pt x="697" y="3072"/>
                    <a:pt x="1267" y="3642"/>
                    <a:pt x="1204" y="4054"/>
                  </a:cubicBezTo>
                  <a:cubicBezTo>
                    <a:pt x="1141" y="4465"/>
                    <a:pt x="412" y="4814"/>
                    <a:pt x="127" y="4909"/>
                  </a:cubicBezTo>
                  <a:cubicBezTo>
                    <a:pt x="64" y="4940"/>
                    <a:pt x="1" y="5035"/>
                    <a:pt x="1" y="5130"/>
                  </a:cubicBezTo>
                  <a:lnTo>
                    <a:pt x="254" y="6239"/>
                  </a:lnTo>
                  <a:cubicBezTo>
                    <a:pt x="280" y="6317"/>
                    <a:pt x="349" y="6374"/>
                    <a:pt x="426" y="6374"/>
                  </a:cubicBezTo>
                  <a:cubicBezTo>
                    <a:pt x="442" y="6374"/>
                    <a:pt x="459" y="6371"/>
                    <a:pt x="476" y="6365"/>
                  </a:cubicBezTo>
                  <a:cubicBezTo>
                    <a:pt x="542" y="6358"/>
                    <a:pt x="635" y="6353"/>
                    <a:pt x="742" y="6353"/>
                  </a:cubicBezTo>
                  <a:cubicBezTo>
                    <a:pt x="1097" y="6353"/>
                    <a:pt x="1604" y="6415"/>
                    <a:pt x="1774" y="6682"/>
                  </a:cubicBezTo>
                  <a:cubicBezTo>
                    <a:pt x="2027" y="7031"/>
                    <a:pt x="1742" y="7759"/>
                    <a:pt x="1647" y="8044"/>
                  </a:cubicBezTo>
                  <a:cubicBezTo>
                    <a:pt x="1584" y="8107"/>
                    <a:pt x="1616" y="8202"/>
                    <a:pt x="1711" y="8266"/>
                  </a:cubicBezTo>
                  <a:lnTo>
                    <a:pt x="2661" y="8867"/>
                  </a:lnTo>
                  <a:cubicBezTo>
                    <a:pt x="2697" y="8892"/>
                    <a:pt x="2733" y="8902"/>
                    <a:pt x="2768" y="8902"/>
                  </a:cubicBezTo>
                  <a:cubicBezTo>
                    <a:pt x="2824" y="8902"/>
                    <a:pt x="2875" y="8875"/>
                    <a:pt x="2914" y="8836"/>
                  </a:cubicBezTo>
                  <a:cubicBezTo>
                    <a:pt x="3061" y="8631"/>
                    <a:pt x="3559" y="8128"/>
                    <a:pt x="3958" y="8128"/>
                  </a:cubicBezTo>
                  <a:cubicBezTo>
                    <a:pt x="3991" y="8128"/>
                    <a:pt x="4023" y="8132"/>
                    <a:pt x="4054" y="8139"/>
                  </a:cubicBezTo>
                  <a:cubicBezTo>
                    <a:pt x="4498" y="8202"/>
                    <a:pt x="4814" y="8899"/>
                    <a:pt x="4909" y="9184"/>
                  </a:cubicBezTo>
                  <a:cubicBezTo>
                    <a:pt x="4941" y="9247"/>
                    <a:pt x="5004" y="9311"/>
                    <a:pt x="5099" y="9311"/>
                  </a:cubicBezTo>
                  <a:lnTo>
                    <a:pt x="5131" y="9311"/>
                  </a:lnTo>
                  <a:lnTo>
                    <a:pt x="6239" y="9057"/>
                  </a:lnTo>
                  <a:cubicBezTo>
                    <a:pt x="6303" y="9026"/>
                    <a:pt x="6334" y="8994"/>
                    <a:pt x="6334" y="8962"/>
                  </a:cubicBezTo>
                  <a:cubicBezTo>
                    <a:pt x="6366" y="8931"/>
                    <a:pt x="6366" y="8867"/>
                    <a:pt x="6366" y="8804"/>
                  </a:cubicBezTo>
                  <a:cubicBezTo>
                    <a:pt x="6334" y="8709"/>
                    <a:pt x="6239" y="8361"/>
                    <a:pt x="6271" y="8202"/>
                  </a:cubicBezTo>
                  <a:cubicBezTo>
                    <a:pt x="6303" y="7917"/>
                    <a:pt x="6461" y="7696"/>
                    <a:pt x="6683" y="7537"/>
                  </a:cubicBezTo>
                  <a:cubicBezTo>
                    <a:pt x="6791" y="7459"/>
                    <a:pt x="6938" y="7429"/>
                    <a:pt x="7098" y="7429"/>
                  </a:cubicBezTo>
                  <a:cubicBezTo>
                    <a:pt x="7454" y="7429"/>
                    <a:pt x="7870" y="7577"/>
                    <a:pt x="8045" y="7664"/>
                  </a:cubicBezTo>
                  <a:cubicBezTo>
                    <a:pt x="8067" y="7686"/>
                    <a:pt x="8093" y="7697"/>
                    <a:pt x="8121" y="7697"/>
                  </a:cubicBezTo>
                  <a:cubicBezTo>
                    <a:pt x="8171" y="7697"/>
                    <a:pt x="8225" y="7662"/>
                    <a:pt x="8266" y="7601"/>
                  </a:cubicBezTo>
                  <a:lnTo>
                    <a:pt x="8900" y="6651"/>
                  </a:lnTo>
                  <a:cubicBezTo>
                    <a:pt x="8931" y="6555"/>
                    <a:pt x="8900" y="6460"/>
                    <a:pt x="8836" y="6397"/>
                  </a:cubicBezTo>
                  <a:cubicBezTo>
                    <a:pt x="8615" y="6239"/>
                    <a:pt x="8045" y="5669"/>
                    <a:pt x="8140" y="5257"/>
                  </a:cubicBezTo>
                  <a:cubicBezTo>
                    <a:pt x="8203" y="4845"/>
                    <a:pt x="8900" y="4497"/>
                    <a:pt x="9185" y="4402"/>
                  </a:cubicBezTo>
                  <a:cubicBezTo>
                    <a:pt x="9280" y="4370"/>
                    <a:pt x="9311" y="4275"/>
                    <a:pt x="9311" y="4180"/>
                  </a:cubicBezTo>
                  <a:lnTo>
                    <a:pt x="9058" y="3072"/>
                  </a:lnTo>
                  <a:cubicBezTo>
                    <a:pt x="9032" y="2994"/>
                    <a:pt x="8963" y="2937"/>
                    <a:pt x="8886" y="2937"/>
                  </a:cubicBezTo>
                  <a:cubicBezTo>
                    <a:pt x="8870" y="2937"/>
                    <a:pt x="8853" y="2940"/>
                    <a:pt x="8836" y="2945"/>
                  </a:cubicBezTo>
                  <a:cubicBezTo>
                    <a:pt x="8770" y="2953"/>
                    <a:pt x="8679" y="2958"/>
                    <a:pt x="8574" y="2958"/>
                  </a:cubicBezTo>
                  <a:cubicBezTo>
                    <a:pt x="8226" y="2958"/>
                    <a:pt x="7733" y="2896"/>
                    <a:pt x="7538" y="2629"/>
                  </a:cubicBezTo>
                  <a:cubicBezTo>
                    <a:pt x="7380" y="2407"/>
                    <a:pt x="7316" y="2122"/>
                    <a:pt x="7348" y="1837"/>
                  </a:cubicBezTo>
                  <a:cubicBezTo>
                    <a:pt x="7380" y="1678"/>
                    <a:pt x="7601" y="1393"/>
                    <a:pt x="7665" y="1298"/>
                  </a:cubicBezTo>
                  <a:cubicBezTo>
                    <a:pt x="7696" y="1235"/>
                    <a:pt x="7696" y="1203"/>
                    <a:pt x="7696" y="1140"/>
                  </a:cubicBezTo>
                  <a:cubicBezTo>
                    <a:pt x="7696" y="1108"/>
                    <a:pt x="7665" y="1077"/>
                    <a:pt x="7601" y="1045"/>
                  </a:cubicBezTo>
                  <a:lnTo>
                    <a:pt x="6651" y="412"/>
                  </a:lnTo>
                  <a:cubicBezTo>
                    <a:pt x="6634" y="403"/>
                    <a:pt x="6613" y="399"/>
                    <a:pt x="6589" y="399"/>
                  </a:cubicBezTo>
                  <a:cubicBezTo>
                    <a:pt x="6524" y="399"/>
                    <a:pt x="6444" y="429"/>
                    <a:pt x="6398" y="475"/>
                  </a:cubicBezTo>
                  <a:cubicBezTo>
                    <a:pt x="6251" y="680"/>
                    <a:pt x="5753" y="1182"/>
                    <a:pt x="5354" y="1182"/>
                  </a:cubicBezTo>
                  <a:cubicBezTo>
                    <a:pt x="5321" y="1182"/>
                    <a:pt x="5289" y="1179"/>
                    <a:pt x="5258" y="1172"/>
                  </a:cubicBezTo>
                  <a:cubicBezTo>
                    <a:pt x="4846" y="1108"/>
                    <a:pt x="4498" y="380"/>
                    <a:pt x="4403" y="127"/>
                  </a:cubicBezTo>
                  <a:cubicBezTo>
                    <a:pt x="4371" y="32"/>
                    <a:pt x="4308" y="0"/>
                    <a:pt x="4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114" name="Google Shape;2114;p23"/>
            <p:cNvSpPr/>
            <p:nvPr/>
          </p:nvSpPr>
          <p:spPr>
            <a:xfrm>
              <a:off x="2553878" y="2454913"/>
              <a:ext cx="307787" cy="307144"/>
            </a:xfrm>
            <a:custGeom>
              <a:avLst/>
              <a:gdLst/>
              <a:ahLst/>
              <a:cxnLst/>
              <a:rect l="l" t="t" r="r" b="b"/>
              <a:pathLst>
                <a:path w="9090" h="9071" extrusionOk="0">
                  <a:moveTo>
                    <a:pt x="4524" y="3349"/>
                  </a:moveTo>
                  <a:cubicBezTo>
                    <a:pt x="4598" y="3349"/>
                    <a:pt x="4674" y="3356"/>
                    <a:pt x="4751" y="3370"/>
                  </a:cubicBezTo>
                  <a:cubicBezTo>
                    <a:pt x="5385" y="3465"/>
                    <a:pt x="5828" y="4099"/>
                    <a:pt x="5733" y="4732"/>
                  </a:cubicBezTo>
                  <a:cubicBezTo>
                    <a:pt x="5619" y="5333"/>
                    <a:pt x="5116" y="5727"/>
                    <a:pt x="4529" y="5727"/>
                  </a:cubicBezTo>
                  <a:cubicBezTo>
                    <a:pt x="4467" y="5727"/>
                    <a:pt x="4403" y="5723"/>
                    <a:pt x="4340" y="5714"/>
                  </a:cubicBezTo>
                  <a:cubicBezTo>
                    <a:pt x="3706" y="5587"/>
                    <a:pt x="3263" y="4985"/>
                    <a:pt x="3358" y="4320"/>
                  </a:cubicBezTo>
                  <a:cubicBezTo>
                    <a:pt x="3470" y="3760"/>
                    <a:pt x="3954" y="3349"/>
                    <a:pt x="4524" y="3349"/>
                  </a:cubicBezTo>
                  <a:close/>
                  <a:moveTo>
                    <a:pt x="4145" y="0"/>
                  </a:moveTo>
                  <a:cubicBezTo>
                    <a:pt x="4136" y="0"/>
                    <a:pt x="4127" y="4"/>
                    <a:pt x="4118" y="13"/>
                  </a:cubicBezTo>
                  <a:lnTo>
                    <a:pt x="3010" y="235"/>
                  </a:lnTo>
                  <a:cubicBezTo>
                    <a:pt x="2978" y="267"/>
                    <a:pt x="2946" y="298"/>
                    <a:pt x="2946" y="330"/>
                  </a:cubicBezTo>
                  <a:cubicBezTo>
                    <a:pt x="2946" y="330"/>
                    <a:pt x="3073" y="1407"/>
                    <a:pt x="2598" y="1755"/>
                  </a:cubicBezTo>
                  <a:cubicBezTo>
                    <a:pt x="2462" y="1849"/>
                    <a:pt x="2292" y="1883"/>
                    <a:pt x="2116" y="1883"/>
                  </a:cubicBezTo>
                  <a:cubicBezTo>
                    <a:pt x="1635" y="1883"/>
                    <a:pt x="1109" y="1629"/>
                    <a:pt x="1109" y="1629"/>
                  </a:cubicBezTo>
                  <a:cubicBezTo>
                    <a:pt x="1094" y="1613"/>
                    <a:pt x="1078" y="1605"/>
                    <a:pt x="1066" y="1605"/>
                  </a:cubicBezTo>
                  <a:cubicBezTo>
                    <a:pt x="1054" y="1605"/>
                    <a:pt x="1046" y="1613"/>
                    <a:pt x="1046" y="1629"/>
                  </a:cubicBezTo>
                  <a:lnTo>
                    <a:pt x="413" y="2610"/>
                  </a:lnTo>
                  <a:cubicBezTo>
                    <a:pt x="413" y="2610"/>
                    <a:pt x="413" y="2674"/>
                    <a:pt x="444" y="2674"/>
                  </a:cubicBezTo>
                  <a:cubicBezTo>
                    <a:pt x="444" y="2674"/>
                    <a:pt x="1299" y="3370"/>
                    <a:pt x="1204" y="3940"/>
                  </a:cubicBezTo>
                  <a:cubicBezTo>
                    <a:pt x="1109" y="4542"/>
                    <a:pt x="64" y="4890"/>
                    <a:pt x="64" y="4890"/>
                  </a:cubicBezTo>
                  <a:cubicBezTo>
                    <a:pt x="33" y="4890"/>
                    <a:pt x="1" y="4954"/>
                    <a:pt x="33" y="4985"/>
                  </a:cubicBezTo>
                  <a:lnTo>
                    <a:pt x="254" y="6094"/>
                  </a:lnTo>
                  <a:cubicBezTo>
                    <a:pt x="286" y="6126"/>
                    <a:pt x="318" y="6126"/>
                    <a:pt x="349" y="6126"/>
                  </a:cubicBezTo>
                  <a:cubicBezTo>
                    <a:pt x="349" y="6126"/>
                    <a:pt x="469" y="6111"/>
                    <a:pt x="641" y="6111"/>
                  </a:cubicBezTo>
                  <a:cubicBezTo>
                    <a:pt x="986" y="6111"/>
                    <a:pt x="1542" y="6168"/>
                    <a:pt x="1774" y="6506"/>
                  </a:cubicBezTo>
                  <a:cubicBezTo>
                    <a:pt x="2123" y="6981"/>
                    <a:pt x="1648" y="7962"/>
                    <a:pt x="1648" y="7962"/>
                  </a:cubicBezTo>
                  <a:cubicBezTo>
                    <a:pt x="1616" y="7994"/>
                    <a:pt x="1616" y="8026"/>
                    <a:pt x="1648" y="8057"/>
                  </a:cubicBezTo>
                  <a:lnTo>
                    <a:pt x="2629" y="8659"/>
                  </a:lnTo>
                  <a:cubicBezTo>
                    <a:pt x="2629" y="8659"/>
                    <a:pt x="2693" y="8659"/>
                    <a:pt x="2693" y="8627"/>
                  </a:cubicBezTo>
                  <a:cubicBezTo>
                    <a:pt x="2693" y="8627"/>
                    <a:pt x="3318" y="7860"/>
                    <a:pt x="3869" y="7860"/>
                  </a:cubicBezTo>
                  <a:cubicBezTo>
                    <a:pt x="3899" y="7860"/>
                    <a:pt x="3930" y="7862"/>
                    <a:pt x="3960" y="7867"/>
                  </a:cubicBezTo>
                  <a:cubicBezTo>
                    <a:pt x="4561" y="7994"/>
                    <a:pt x="4910" y="9007"/>
                    <a:pt x="4910" y="9007"/>
                  </a:cubicBezTo>
                  <a:cubicBezTo>
                    <a:pt x="4941" y="9039"/>
                    <a:pt x="4973" y="9071"/>
                    <a:pt x="5005" y="9071"/>
                  </a:cubicBezTo>
                  <a:lnTo>
                    <a:pt x="6113" y="8817"/>
                  </a:lnTo>
                  <a:cubicBezTo>
                    <a:pt x="6145" y="8817"/>
                    <a:pt x="6145" y="8786"/>
                    <a:pt x="6145" y="8754"/>
                  </a:cubicBezTo>
                  <a:cubicBezTo>
                    <a:pt x="6145" y="8754"/>
                    <a:pt x="5986" y="8311"/>
                    <a:pt x="6050" y="8057"/>
                  </a:cubicBezTo>
                  <a:cubicBezTo>
                    <a:pt x="6081" y="7772"/>
                    <a:pt x="6271" y="7487"/>
                    <a:pt x="6525" y="7297"/>
                  </a:cubicBezTo>
                  <a:cubicBezTo>
                    <a:pt x="6644" y="7218"/>
                    <a:pt x="6794" y="7188"/>
                    <a:pt x="6953" y="7188"/>
                  </a:cubicBezTo>
                  <a:cubicBezTo>
                    <a:pt x="7429" y="7188"/>
                    <a:pt x="7982" y="7456"/>
                    <a:pt x="7982" y="7456"/>
                  </a:cubicBezTo>
                  <a:cubicBezTo>
                    <a:pt x="8013" y="7456"/>
                    <a:pt x="8045" y="7456"/>
                    <a:pt x="8077" y="7424"/>
                  </a:cubicBezTo>
                  <a:lnTo>
                    <a:pt x="8678" y="6474"/>
                  </a:lnTo>
                  <a:cubicBezTo>
                    <a:pt x="8678" y="6442"/>
                    <a:pt x="8678" y="6411"/>
                    <a:pt x="8647" y="6379"/>
                  </a:cubicBezTo>
                  <a:cubicBezTo>
                    <a:pt x="8647" y="6379"/>
                    <a:pt x="7792" y="5682"/>
                    <a:pt x="7887" y="5112"/>
                  </a:cubicBezTo>
                  <a:cubicBezTo>
                    <a:pt x="8013" y="4542"/>
                    <a:pt x="9027" y="4162"/>
                    <a:pt x="9027" y="4162"/>
                  </a:cubicBezTo>
                  <a:cubicBezTo>
                    <a:pt x="9058" y="4162"/>
                    <a:pt x="9090" y="4130"/>
                    <a:pt x="9090" y="4099"/>
                  </a:cubicBezTo>
                  <a:lnTo>
                    <a:pt x="8837" y="2990"/>
                  </a:lnTo>
                  <a:cubicBezTo>
                    <a:pt x="8805" y="2959"/>
                    <a:pt x="8773" y="2927"/>
                    <a:pt x="8742" y="2927"/>
                  </a:cubicBezTo>
                  <a:cubicBezTo>
                    <a:pt x="8742" y="2927"/>
                    <a:pt x="8611" y="2942"/>
                    <a:pt x="8427" y="2942"/>
                  </a:cubicBezTo>
                  <a:cubicBezTo>
                    <a:pt x="8081" y="2942"/>
                    <a:pt x="7544" y="2888"/>
                    <a:pt x="7317" y="2579"/>
                  </a:cubicBezTo>
                  <a:cubicBezTo>
                    <a:pt x="7126" y="2325"/>
                    <a:pt x="7063" y="2009"/>
                    <a:pt x="7126" y="1692"/>
                  </a:cubicBezTo>
                  <a:cubicBezTo>
                    <a:pt x="7190" y="1470"/>
                    <a:pt x="7443" y="1090"/>
                    <a:pt x="7443" y="1090"/>
                  </a:cubicBezTo>
                  <a:cubicBezTo>
                    <a:pt x="7475" y="1059"/>
                    <a:pt x="7475" y="1027"/>
                    <a:pt x="7443" y="1027"/>
                  </a:cubicBezTo>
                  <a:lnTo>
                    <a:pt x="6493" y="394"/>
                  </a:lnTo>
                  <a:cubicBezTo>
                    <a:pt x="6461" y="394"/>
                    <a:pt x="6430" y="394"/>
                    <a:pt x="6398" y="425"/>
                  </a:cubicBezTo>
                  <a:cubicBezTo>
                    <a:pt x="6398" y="425"/>
                    <a:pt x="5773" y="1193"/>
                    <a:pt x="5222" y="1193"/>
                  </a:cubicBezTo>
                  <a:cubicBezTo>
                    <a:pt x="5192" y="1193"/>
                    <a:pt x="5161" y="1190"/>
                    <a:pt x="5131" y="1185"/>
                  </a:cubicBezTo>
                  <a:cubicBezTo>
                    <a:pt x="4561" y="1090"/>
                    <a:pt x="4181" y="45"/>
                    <a:pt x="4181" y="45"/>
                  </a:cubicBezTo>
                  <a:cubicBezTo>
                    <a:pt x="4181" y="23"/>
                    <a:pt x="4165" y="0"/>
                    <a:pt x="414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  <p:sp>
          <p:nvSpPr>
            <p:cNvPr id="2115" name="Google Shape;2115;p23"/>
            <p:cNvSpPr/>
            <p:nvPr/>
          </p:nvSpPr>
          <p:spPr>
            <a:xfrm>
              <a:off x="2583750" y="3076200"/>
              <a:ext cx="1871401" cy="1331885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endParaRPr/>
            </a:p>
          </p:txBody>
        </p:sp>
      </p:grpSp>
      <p:sp>
        <p:nvSpPr>
          <p:cNvPr id="2116" name="Google Shape;2116;p23"/>
          <p:cNvSpPr txBox="1"/>
          <p:nvPr/>
        </p:nvSpPr>
        <p:spPr>
          <a:xfrm>
            <a:off x="2499138" y="1268725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Justificacion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18" name="Google Shape;2118;p23"/>
          <p:cNvSpPr txBox="1"/>
          <p:nvPr/>
        </p:nvSpPr>
        <p:spPr>
          <a:xfrm>
            <a:off x="695726" y="2802137"/>
            <a:ext cx="1606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Sistema de información para la gestión agrícola</a:t>
            </a:r>
          </a:p>
        </p:txBody>
      </p:sp>
      <p:sp>
        <p:nvSpPr>
          <p:cNvPr id="2120" name="Google Shape;2120;p23"/>
          <p:cNvSpPr txBox="1"/>
          <p:nvPr/>
        </p:nvSpPr>
        <p:spPr>
          <a:xfrm>
            <a:off x="633789" y="4504937"/>
            <a:ext cx="1606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CO" sz="1200" dirty="0">
                <a:latin typeface="Fira Sans"/>
                <a:ea typeface="Fira Sans"/>
                <a:cs typeface="Fira Sans"/>
                <a:sym typeface="Fira Sans"/>
              </a:rPr>
              <a:t>Gusto por la naturaleza</a:t>
            </a:r>
          </a:p>
        </p:txBody>
      </p:sp>
      <p:sp>
        <p:nvSpPr>
          <p:cNvPr id="2124" name="Google Shape;2124;p23"/>
          <p:cNvSpPr txBox="1"/>
          <p:nvPr/>
        </p:nvSpPr>
        <p:spPr>
          <a:xfrm>
            <a:off x="6898988" y="2577944"/>
            <a:ext cx="1607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Falta de una gestión de datos</a:t>
            </a:r>
          </a:p>
        </p:txBody>
      </p:sp>
      <p:sp>
        <p:nvSpPr>
          <p:cNvPr id="2128" name="Google Shape;2128;p23"/>
          <p:cNvSpPr txBox="1"/>
          <p:nvPr/>
        </p:nvSpPr>
        <p:spPr>
          <a:xfrm>
            <a:off x="6677883" y="4955071"/>
            <a:ext cx="1608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Optimización el lapso del tiempo en tareas agrícolas</a:t>
            </a:r>
          </a:p>
        </p:txBody>
      </p:sp>
      <p:pic>
        <p:nvPicPr>
          <p:cNvPr id="355" name="Google Shape;884;p46">
            <a:extLst>
              <a:ext uri="{FF2B5EF4-FFF2-40B4-BE49-F238E27FC236}">
                <a16:creationId xmlns:a16="http://schemas.microsoft.com/office/drawing/2014/main" id="{39B69D2F-8F06-54FF-2EED-3F3B325285A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17216" r="17216"/>
          <a:stretch/>
        </p:blipFill>
        <p:spPr>
          <a:xfrm>
            <a:off x="7180560" y="3772825"/>
            <a:ext cx="909931" cy="867758"/>
          </a:xfrm>
          <a:prstGeom prst="ellipse">
            <a:avLst/>
          </a:prstGeom>
        </p:spPr>
      </p:pic>
      <p:pic>
        <p:nvPicPr>
          <p:cNvPr id="356" name="Google Shape;884;p46">
            <a:extLst>
              <a:ext uri="{FF2B5EF4-FFF2-40B4-BE49-F238E27FC236}">
                <a16:creationId xmlns:a16="http://schemas.microsoft.com/office/drawing/2014/main" id="{2B3E51D0-BDBA-A92E-C8AE-36C57BAF9E2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15645" r="15645"/>
          <a:stretch/>
        </p:blipFill>
        <p:spPr>
          <a:xfrm>
            <a:off x="7201738" y="1660135"/>
            <a:ext cx="909931" cy="867758"/>
          </a:xfrm>
          <a:prstGeom prst="ellipse">
            <a:avLst/>
          </a:prstGeom>
        </p:spPr>
      </p:pic>
      <p:pic>
        <p:nvPicPr>
          <p:cNvPr id="357" name="Google Shape;884;p46">
            <a:extLst>
              <a:ext uri="{FF2B5EF4-FFF2-40B4-BE49-F238E27FC236}">
                <a16:creationId xmlns:a16="http://schemas.microsoft.com/office/drawing/2014/main" id="{CD7055E2-F329-B9B0-1054-318A0F516948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l="20366" r="20366"/>
          <a:stretch/>
        </p:blipFill>
        <p:spPr>
          <a:xfrm>
            <a:off x="872115" y="1646853"/>
            <a:ext cx="1105267" cy="928841"/>
          </a:xfrm>
          <a:prstGeom prst="ellipse">
            <a:avLst/>
          </a:prstGeom>
        </p:spPr>
      </p:pic>
      <p:pic>
        <p:nvPicPr>
          <p:cNvPr id="358" name="Google Shape;884;p46">
            <a:extLst>
              <a:ext uri="{FF2B5EF4-FFF2-40B4-BE49-F238E27FC236}">
                <a16:creationId xmlns:a16="http://schemas.microsoft.com/office/drawing/2014/main" id="{04813F79-3DC6-D7B0-F62F-154E6C070EFF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 l="3629" r="3629"/>
          <a:stretch/>
        </p:blipFill>
        <p:spPr>
          <a:xfrm>
            <a:off x="1053511" y="3482507"/>
            <a:ext cx="909931" cy="867758"/>
          </a:xfrm>
          <a:prstGeom prst="ellipse">
            <a:avLst/>
          </a:prstGeom>
        </p:spPr>
      </p:pic>
      <p:pic>
        <p:nvPicPr>
          <p:cNvPr id="359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0BEB54C6-09A7-EFF0-20B7-C1992D15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" y="5073559"/>
            <a:ext cx="1783059" cy="92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29004</TotalTime>
  <Words>2763</Words>
  <Application>Microsoft Office PowerPoint</Application>
  <PresentationFormat>Presentación en pantalla (4:3)</PresentationFormat>
  <Paragraphs>149</Paragraphs>
  <Slides>31</Slides>
  <Notes>11</Notes>
  <HiddenSlides>0</HiddenSlides>
  <MMClips>2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8" baseType="lpstr">
      <vt:lpstr>Arial</vt:lpstr>
      <vt:lpstr>Calibri</vt:lpstr>
      <vt:lpstr>Fira Sans</vt:lpstr>
      <vt:lpstr>Fira Sans Extra Condensed Medium</vt:lpstr>
      <vt:lpstr>Fira Sans Medium</vt:lpstr>
      <vt:lpstr>NexusSan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Objetivo General</vt:lpstr>
      <vt:lpstr>Presentación de PowerPoint</vt:lpstr>
      <vt:lpstr>Ecuación de Búsqueda</vt:lpstr>
      <vt:lpstr>Análisis de documentos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Herramienta de despliegue</vt:lpstr>
      <vt:lpstr>Presentación de PowerPoint</vt:lpstr>
      <vt:lpstr>Presentación de PowerPoint</vt:lpstr>
      <vt:lpstr>Presentación de PowerPoint</vt:lpstr>
      <vt:lpstr>Presentación de PowerPoint</vt:lpstr>
      <vt:lpstr>Resultados del avance del proyecto  Control de Humedad -Temperatura.</vt:lpstr>
      <vt:lpstr>Resultados del avance del proyecto  Control de Seguridad.</vt:lpstr>
      <vt:lpstr>Resultados del avance del proyecto Control de Iluminación. Control de Humedad y temperatura.</vt:lpstr>
      <vt:lpstr>Presentación de PowerPoint</vt:lpstr>
      <vt:lpstr>Conclusiones</vt:lpstr>
      <vt:lpstr>Lecciones Aprendidas</vt:lpstr>
      <vt:lpstr>Referencias Bibliogradficas</vt:lpstr>
      <vt:lpstr>Referencias Bibliogradficas</vt:lpstr>
      <vt:lpstr>Referencias Bibliogradficas</vt:lpstr>
      <vt:lpstr>Referencias Bibliogradficas</vt:lpstr>
    </vt:vector>
  </TitlesOfParts>
  <Company>UCatolica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MercadeoUCC mercadeo</dc:creator>
  <cp:lastModifiedBy>Juan Pablo Guerra Porras</cp:lastModifiedBy>
  <cp:revision>1771</cp:revision>
  <cp:lastPrinted>2017-11-17T14:14:35Z</cp:lastPrinted>
  <dcterms:created xsi:type="dcterms:W3CDTF">2014-12-09T14:37:51Z</dcterms:created>
  <dcterms:modified xsi:type="dcterms:W3CDTF">2022-05-28T01:14:50Z</dcterms:modified>
</cp:coreProperties>
</file>